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4a9f69d0e84d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a01daa2fd64f52"/>
  </p:sldMasterIdLst>
  <p:sldIdLst>
    <p:sldId xmlns:r="http://schemas.openxmlformats.org/officeDocument/2006/relationships" id="256" r:id="R6fdf74aafcc74a51"/>
    <p:sldId xmlns:r="http://schemas.openxmlformats.org/officeDocument/2006/relationships" id="257" r:id="R134b9c031c854745"/>
    <p:sldId xmlns:r="http://schemas.openxmlformats.org/officeDocument/2006/relationships" id="258" r:id="R604ec8da168d4516"/>
    <p:sldId xmlns:r="http://schemas.openxmlformats.org/officeDocument/2006/relationships" id="259" r:id="R2926c0a284214094"/>
    <p:sldId xmlns:r="http://schemas.openxmlformats.org/officeDocument/2006/relationships" id="260" r:id="Rbef935c0162548e4"/>
    <p:sldId xmlns:r="http://schemas.openxmlformats.org/officeDocument/2006/relationships" id="261" r:id="Ra42e3e6d718f42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a01daa2fd64f52" /><Relationship Type="http://schemas.openxmlformats.org/officeDocument/2006/relationships/slide" Target="/ppt/slides/slide1.xml" Id="R6fdf74aafcc74a51" /><Relationship Type="http://schemas.openxmlformats.org/officeDocument/2006/relationships/slide" Target="/ppt/slides/slide2.xml" Id="R134b9c031c854745" /><Relationship Type="http://schemas.openxmlformats.org/officeDocument/2006/relationships/slide" Target="/ppt/slides/slide3.xml" Id="R604ec8da168d4516" /><Relationship Type="http://schemas.openxmlformats.org/officeDocument/2006/relationships/slide" Target="/ppt/slides/slide4.xml" Id="R2926c0a284214094" /><Relationship Type="http://schemas.openxmlformats.org/officeDocument/2006/relationships/slide" Target="/ppt/slides/slide5.xml" Id="Rbef935c0162548e4" /><Relationship Type="http://schemas.openxmlformats.org/officeDocument/2006/relationships/slide" Target="/ppt/slides/slide6.xml" Id="Ra42e3e6d718f42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29a564194f4a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54f2bd7cd04a84" /><Relationship Type="http://schemas.openxmlformats.org/officeDocument/2006/relationships/theme" Target="/ppt/slideMasters/theme/theme1.xml" Id="Rc2f1b72bf88b4d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54f2bd7cd04a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04cb8fc09341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259225b1094b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74132f406242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a6b6226c3a4c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e384ee80e44a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ac2a3888bc4d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KBE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KBE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KBE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KBE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KBE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KBE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345 788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−24 711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−212 649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−111 295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7 254 720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KBE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Strandgaten 204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5004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kb@askbe.no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925 476 331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KBE AS</a:t>
            </a:r>
          </a:p>
        </p:txBody>
      </p:sp>
    </p:spTree>
  </p:cSld>
  <p:clrMapOvr>
    <a:masterClrMapping xmlns:a="http://schemas.openxmlformats.org/drawingml/2006/main"/>
  </p:clrMapOvr>
</p:sld>
</file>