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6301d0dc0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1ebedbd6e4732"/>
  </p:sldMasterIdLst>
  <p:sldIdLst>
    <p:sldId xmlns:r="http://schemas.openxmlformats.org/officeDocument/2006/relationships" id="256" r:id="R60817deb14ac4d50"/>
    <p:sldId xmlns:r="http://schemas.openxmlformats.org/officeDocument/2006/relationships" id="257" r:id="R12bd4358c42c4f30"/>
    <p:sldId xmlns:r="http://schemas.openxmlformats.org/officeDocument/2006/relationships" id="258" r:id="R0f23bcb89ca147d9"/>
    <p:sldId xmlns:r="http://schemas.openxmlformats.org/officeDocument/2006/relationships" id="259" r:id="R2867a6ba66744a0a"/>
    <p:sldId xmlns:r="http://schemas.openxmlformats.org/officeDocument/2006/relationships" id="260" r:id="R65efa44869a446d5"/>
    <p:sldId xmlns:r="http://schemas.openxmlformats.org/officeDocument/2006/relationships" id="261" r:id="Rcf71a14114694246"/>
    <p:sldId xmlns:r="http://schemas.openxmlformats.org/officeDocument/2006/relationships" id="262" r:id="R91dd94c38cec4a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1ebedbd6e4732" /><Relationship Type="http://schemas.openxmlformats.org/officeDocument/2006/relationships/slide" Target="/ppt/slides/slide1.xml" Id="R60817deb14ac4d50" /><Relationship Type="http://schemas.openxmlformats.org/officeDocument/2006/relationships/slide" Target="/ppt/slides/slide2.xml" Id="R12bd4358c42c4f30" /><Relationship Type="http://schemas.openxmlformats.org/officeDocument/2006/relationships/slide" Target="/ppt/slides/slide3.xml" Id="R0f23bcb89ca147d9" /><Relationship Type="http://schemas.openxmlformats.org/officeDocument/2006/relationships/slide" Target="/ppt/slides/slide4.xml" Id="R2867a6ba66744a0a" /><Relationship Type="http://schemas.openxmlformats.org/officeDocument/2006/relationships/slide" Target="/ppt/slides/slide5.xml" Id="R65efa44869a446d5" /><Relationship Type="http://schemas.openxmlformats.org/officeDocument/2006/relationships/slide" Target="/ppt/slides/slide6.xml" Id="Rcf71a14114694246" /><Relationship Type="http://schemas.openxmlformats.org/officeDocument/2006/relationships/slide" Target="/ppt/slides/slide7.xml" Id="R91dd94c38cec4a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b47017e44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178b340c949f6" /><Relationship Type="http://schemas.openxmlformats.org/officeDocument/2006/relationships/theme" Target="/ppt/slideMasters/theme/theme1.xml" Id="Rd79d1d5e6df9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178b340c9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e38a4a6da40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f85fc9892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63809bf4e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28b8c9fab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20b8bdea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21422a0f2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fc8422ed2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