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bd1738743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3b105e7d2645cc"/>
  </p:sldMasterIdLst>
  <p:sldIdLst>
    <p:sldId xmlns:r="http://schemas.openxmlformats.org/officeDocument/2006/relationships" id="256" r:id="R5153e0db48bf462d"/>
    <p:sldId xmlns:r="http://schemas.openxmlformats.org/officeDocument/2006/relationships" id="257" r:id="R08804d34ec97446a"/>
    <p:sldId xmlns:r="http://schemas.openxmlformats.org/officeDocument/2006/relationships" id="258" r:id="R48f91fa0f421484b"/>
    <p:sldId xmlns:r="http://schemas.openxmlformats.org/officeDocument/2006/relationships" id="259" r:id="Rcc4c91ca85234312"/>
    <p:sldId xmlns:r="http://schemas.openxmlformats.org/officeDocument/2006/relationships" id="260" r:id="R0b7a7aa8ab244ddf"/>
    <p:sldId xmlns:r="http://schemas.openxmlformats.org/officeDocument/2006/relationships" id="261" r:id="R9cb769a6b4bf4e03"/>
    <p:sldId xmlns:r="http://schemas.openxmlformats.org/officeDocument/2006/relationships" id="262" r:id="R19cb5ee2fc29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b105e7d2645cc" /><Relationship Type="http://schemas.openxmlformats.org/officeDocument/2006/relationships/slide" Target="/ppt/slides/slide1.xml" Id="R5153e0db48bf462d" /><Relationship Type="http://schemas.openxmlformats.org/officeDocument/2006/relationships/slide" Target="/ppt/slides/slide2.xml" Id="R08804d34ec97446a" /><Relationship Type="http://schemas.openxmlformats.org/officeDocument/2006/relationships/slide" Target="/ppt/slides/slide3.xml" Id="R48f91fa0f421484b" /><Relationship Type="http://schemas.openxmlformats.org/officeDocument/2006/relationships/slide" Target="/ppt/slides/slide4.xml" Id="Rcc4c91ca85234312" /><Relationship Type="http://schemas.openxmlformats.org/officeDocument/2006/relationships/slide" Target="/ppt/slides/slide5.xml" Id="R0b7a7aa8ab244ddf" /><Relationship Type="http://schemas.openxmlformats.org/officeDocument/2006/relationships/slide" Target="/ppt/slides/slide6.xml" Id="R9cb769a6b4bf4e03" /><Relationship Type="http://schemas.openxmlformats.org/officeDocument/2006/relationships/slide" Target="/ppt/slides/slide7.xml" Id="R19cb5ee2fc29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ae87fe888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0dc539ea4ece" /><Relationship Type="http://schemas.openxmlformats.org/officeDocument/2006/relationships/theme" Target="/ppt/slideMasters/theme/theme1.xml" Id="R9e6cf047a370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70dc539ea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cd56290f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72ed60c94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9d23edbc3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b5a883563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4c49ef1e3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9b7f37c41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07883cb2e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