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aee106133e44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3240466e094252"/>
  </p:sldMasterIdLst>
  <p:sldIdLst>
    <p:sldId xmlns:r="http://schemas.openxmlformats.org/officeDocument/2006/relationships" id="256" r:id="Ra71a6aaff38e4bcb"/>
    <p:sldId xmlns:r="http://schemas.openxmlformats.org/officeDocument/2006/relationships" id="257" r:id="Rcffac1db99954bcb"/>
    <p:sldId xmlns:r="http://schemas.openxmlformats.org/officeDocument/2006/relationships" id="258" r:id="R261c73d48c374ddc"/>
    <p:sldId xmlns:r="http://schemas.openxmlformats.org/officeDocument/2006/relationships" id="259" r:id="R4761a6fb2da54494"/>
    <p:sldId xmlns:r="http://schemas.openxmlformats.org/officeDocument/2006/relationships" id="260" r:id="R65794ccab50a4bb6"/>
    <p:sldId xmlns:r="http://schemas.openxmlformats.org/officeDocument/2006/relationships" id="261" r:id="R63fdf3b7053d44b2"/>
    <p:sldId xmlns:r="http://schemas.openxmlformats.org/officeDocument/2006/relationships" id="262" r:id="R73618432c17240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3240466e094252" /><Relationship Type="http://schemas.openxmlformats.org/officeDocument/2006/relationships/slide" Target="/ppt/slides/slide1.xml" Id="Ra71a6aaff38e4bcb" /><Relationship Type="http://schemas.openxmlformats.org/officeDocument/2006/relationships/slide" Target="/ppt/slides/slide2.xml" Id="Rcffac1db99954bcb" /><Relationship Type="http://schemas.openxmlformats.org/officeDocument/2006/relationships/slide" Target="/ppt/slides/slide3.xml" Id="R261c73d48c374ddc" /><Relationship Type="http://schemas.openxmlformats.org/officeDocument/2006/relationships/slide" Target="/ppt/slides/slide4.xml" Id="R4761a6fb2da54494" /><Relationship Type="http://schemas.openxmlformats.org/officeDocument/2006/relationships/slide" Target="/ppt/slides/slide5.xml" Id="R65794ccab50a4bb6" /><Relationship Type="http://schemas.openxmlformats.org/officeDocument/2006/relationships/slide" Target="/ppt/slides/slide6.xml" Id="R63fdf3b7053d44b2" /><Relationship Type="http://schemas.openxmlformats.org/officeDocument/2006/relationships/slide" Target="/ppt/slides/slide7.xml" Id="R73618432c17240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7edbc344340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32f3f395b407e" /><Relationship Type="http://schemas.openxmlformats.org/officeDocument/2006/relationships/theme" Target="/ppt/slideMasters/theme/theme1.xml" Id="R94149fd7943942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a32f3f395b40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8a5c24ff64c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d77c81b2846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d7920ce4847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8165c59284b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266fdf7f04f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70b075f7e4a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4419a714741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TØRDAL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TØRDAL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4 543 857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23 927 896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24 036 191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SANDEN TØRDAL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