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c8400bf58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a8ed07cdb540e2"/>
  </p:sldMasterIdLst>
  <p:sldIdLst>
    <p:sldId xmlns:r="http://schemas.openxmlformats.org/officeDocument/2006/relationships" id="256" r:id="Red4b99eca1af4130"/>
    <p:sldId xmlns:r="http://schemas.openxmlformats.org/officeDocument/2006/relationships" id="257" r:id="R7804494a8bd64cf5"/>
    <p:sldId xmlns:r="http://schemas.openxmlformats.org/officeDocument/2006/relationships" id="258" r:id="R1aa8be669649488d"/>
    <p:sldId xmlns:r="http://schemas.openxmlformats.org/officeDocument/2006/relationships" id="259" r:id="Rba02b84589074aad"/>
    <p:sldId xmlns:r="http://schemas.openxmlformats.org/officeDocument/2006/relationships" id="260" r:id="R9c26bc7790f045de"/>
    <p:sldId xmlns:r="http://schemas.openxmlformats.org/officeDocument/2006/relationships" id="261" r:id="Re1839b49bb804d2d"/>
    <p:sldId xmlns:r="http://schemas.openxmlformats.org/officeDocument/2006/relationships" id="262" r:id="R7dfdef2739c8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8ed07cdb540e2" /><Relationship Type="http://schemas.openxmlformats.org/officeDocument/2006/relationships/slide" Target="/ppt/slides/slide1.xml" Id="Red4b99eca1af4130" /><Relationship Type="http://schemas.openxmlformats.org/officeDocument/2006/relationships/slide" Target="/ppt/slides/slide2.xml" Id="R7804494a8bd64cf5" /><Relationship Type="http://schemas.openxmlformats.org/officeDocument/2006/relationships/slide" Target="/ppt/slides/slide3.xml" Id="R1aa8be669649488d" /><Relationship Type="http://schemas.openxmlformats.org/officeDocument/2006/relationships/slide" Target="/ppt/slides/slide4.xml" Id="Rba02b84589074aad" /><Relationship Type="http://schemas.openxmlformats.org/officeDocument/2006/relationships/slide" Target="/ppt/slides/slide5.xml" Id="R9c26bc7790f045de" /><Relationship Type="http://schemas.openxmlformats.org/officeDocument/2006/relationships/slide" Target="/ppt/slides/slide6.xml" Id="Re1839b49bb804d2d" /><Relationship Type="http://schemas.openxmlformats.org/officeDocument/2006/relationships/slide" Target="/ppt/slides/slide7.xml" Id="R7dfdef2739c8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9ce6fb32d4a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63f20cc9f4518" /><Relationship Type="http://schemas.openxmlformats.org/officeDocument/2006/relationships/theme" Target="/ppt/slideMasters/theme/theme1.xml" Id="R15da92bc4f36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63f20cc9f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3eb788111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c20c412a2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b91abad72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09f0ea59c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b1746352b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ee315766942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5407e3a58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