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a7808f08574d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dd466db117401f"/>
  </p:sldMasterIdLst>
  <p:sldIdLst>
    <p:sldId xmlns:r="http://schemas.openxmlformats.org/officeDocument/2006/relationships" id="256" r:id="R82a8cf1db7f644d9"/>
    <p:sldId xmlns:r="http://schemas.openxmlformats.org/officeDocument/2006/relationships" id="257" r:id="R3b34901baf7f4d7f"/>
    <p:sldId xmlns:r="http://schemas.openxmlformats.org/officeDocument/2006/relationships" id="258" r:id="R2afac5c6c255457f"/>
    <p:sldId xmlns:r="http://schemas.openxmlformats.org/officeDocument/2006/relationships" id="259" r:id="R9b33652f5ba54876"/>
    <p:sldId xmlns:r="http://schemas.openxmlformats.org/officeDocument/2006/relationships" id="260" r:id="Rca2b4063a2594ad8"/>
    <p:sldId xmlns:r="http://schemas.openxmlformats.org/officeDocument/2006/relationships" id="261" r:id="R87aea0efd3c84556"/>
    <p:sldId xmlns:r="http://schemas.openxmlformats.org/officeDocument/2006/relationships" id="262" r:id="Rbd987c6398d246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dd466db117401f" /><Relationship Type="http://schemas.openxmlformats.org/officeDocument/2006/relationships/slide" Target="/ppt/slides/slide1.xml" Id="R82a8cf1db7f644d9" /><Relationship Type="http://schemas.openxmlformats.org/officeDocument/2006/relationships/slide" Target="/ppt/slides/slide2.xml" Id="R3b34901baf7f4d7f" /><Relationship Type="http://schemas.openxmlformats.org/officeDocument/2006/relationships/slide" Target="/ppt/slides/slide3.xml" Id="R2afac5c6c255457f" /><Relationship Type="http://schemas.openxmlformats.org/officeDocument/2006/relationships/slide" Target="/ppt/slides/slide4.xml" Id="R9b33652f5ba54876" /><Relationship Type="http://schemas.openxmlformats.org/officeDocument/2006/relationships/slide" Target="/ppt/slides/slide5.xml" Id="Rca2b4063a2594ad8" /><Relationship Type="http://schemas.openxmlformats.org/officeDocument/2006/relationships/slide" Target="/ppt/slides/slide6.xml" Id="R87aea0efd3c84556" /><Relationship Type="http://schemas.openxmlformats.org/officeDocument/2006/relationships/slide" Target="/ppt/slides/slide7.xml" Id="Rbd987c6398d246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f25e51f9bb41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30b2c0fa04c69" /><Relationship Type="http://schemas.openxmlformats.org/officeDocument/2006/relationships/theme" Target="/ppt/slideMasters/theme/theme1.xml" Id="Rb0280f02dea94f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630b2c0fa04c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4e79bcaa940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18916bff3946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8c4598fc041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a06c8d2d146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612980f3746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dc8f280dc4f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d03a48f1743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CINDERELLA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CINDERELLA CAPITAL AS ble etablert [år] og holder til i Bekkestua.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3 063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78 689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SKOGLUND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Humleveien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1356 Bekkestua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925 323 322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CINDERELLA CAPITAL AS</a:t>
            </a:r>
          </a:p>
        </p:txBody>
      </p:sp>
    </p:spTree>
  </p:cSld>
  <p:clrMapOvr>
    <a:masterClrMapping xmlns:a="http://schemas.openxmlformats.org/drawingml/2006/main"/>
  </p:clrMapOvr>
</p:sld>
</file>