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51884ecc00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1e8ef53de4314"/>
  </p:sldMasterIdLst>
  <p:sldIdLst>
    <p:sldId xmlns:r="http://schemas.openxmlformats.org/officeDocument/2006/relationships" id="256" r:id="R2a75b707c74444ff"/>
    <p:sldId xmlns:r="http://schemas.openxmlformats.org/officeDocument/2006/relationships" id="257" r:id="R5c8989ead6a44454"/>
    <p:sldId xmlns:r="http://schemas.openxmlformats.org/officeDocument/2006/relationships" id="258" r:id="R9c792607125e4469"/>
    <p:sldId xmlns:r="http://schemas.openxmlformats.org/officeDocument/2006/relationships" id="259" r:id="R2b9f2cb108b74833"/>
    <p:sldId xmlns:r="http://schemas.openxmlformats.org/officeDocument/2006/relationships" id="260" r:id="R2d565b4a9ff04ccc"/>
    <p:sldId xmlns:r="http://schemas.openxmlformats.org/officeDocument/2006/relationships" id="261" r:id="R21a71bec21514d15"/>
    <p:sldId xmlns:r="http://schemas.openxmlformats.org/officeDocument/2006/relationships" id="262" r:id="R98046a0421064e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1e8ef53de4314" /><Relationship Type="http://schemas.openxmlformats.org/officeDocument/2006/relationships/slide" Target="/ppt/slides/slide1.xml" Id="R2a75b707c74444ff" /><Relationship Type="http://schemas.openxmlformats.org/officeDocument/2006/relationships/slide" Target="/ppt/slides/slide2.xml" Id="R5c8989ead6a44454" /><Relationship Type="http://schemas.openxmlformats.org/officeDocument/2006/relationships/slide" Target="/ppt/slides/slide3.xml" Id="R9c792607125e4469" /><Relationship Type="http://schemas.openxmlformats.org/officeDocument/2006/relationships/slide" Target="/ppt/slides/slide4.xml" Id="R2b9f2cb108b74833" /><Relationship Type="http://schemas.openxmlformats.org/officeDocument/2006/relationships/slide" Target="/ppt/slides/slide5.xml" Id="R2d565b4a9ff04ccc" /><Relationship Type="http://schemas.openxmlformats.org/officeDocument/2006/relationships/slide" Target="/ppt/slides/slide6.xml" Id="R21a71bec21514d15" /><Relationship Type="http://schemas.openxmlformats.org/officeDocument/2006/relationships/slide" Target="/ppt/slides/slide7.xml" Id="R98046a0421064e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b51a3e64f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53514b4d64227" /><Relationship Type="http://schemas.openxmlformats.org/officeDocument/2006/relationships/theme" Target="/ppt/slideMasters/theme/theme1.xml" Id="Rd33f7476b8544b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953514b4d642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9e565452c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3735ef1b4e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dc15acf7241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2bb339f7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f7bff982543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f3e87588642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9d06ea1e7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