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a3183f2616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0528b4863e47f3"/>
  </p:sldMasterIdLst>
  <p:sldIdLst>
    <p:sldId xmlns:r="http://schemas.openxmlformats.org/officeDocument/2006/relationships" id="256" r:id="Ra9a1fa4fab704b36"/>
    <p:sldId xmlns:r="http://schemas.openxmlformats.org/officeDocument/2006/relationships" id="257" r:id="R043fd3e30efd4869"/>
    <p:sldId xmlns:r="http://schemas.openxmlformats.org/officeDocument/2006/relationships" id="258" r:id="R001940fcda5c4144"/>
    <p:sldId xmlns:r="http://schemas.openxmlformats.org/officeDocument/2006/relationships" id="259" r:id="R4ece275596c54bd3"/>
    <p:sldId xmlns:r="http://schemas.openxmlformats.org/officeDocument/2006/relationships" id="260" r:id="Re26e3350668945c0"/>
    <p:sldId xmlns:r="http://schemas.openxmlformats.org/officeDocument/2006/relationships" id="261" r:id="R2045489dc32044c0"/>
    <p:sldId xmlns:r="http://schemas.openxmlformats.org/officeDocument/2006/relationships" id="262" r:id="Rab08e0f5d4cf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528b4863e47f3" /><Relationship Type="http://schemas.openxmlformats.org/officeDocument/2006/relationships/slide" Target="/ppt/slides/slide1.xml" Id="Ra9a1fa4fab704b36" /><Relationship Type="http://schemas.openxmlformats.org/officeDocument/2006/relationships/slide" Target="/ppt/slides/slide2.xml" Id="R043fd3e30efd4869" /><Relationship Type="http://schemas.openxmlformats.org/officeDocument/2006/relationships/slide" Target="/ppt/slides/slide3.xml" Id="R001940fcda5c4144" /><Relationship Type="http://schemas.openxmlformats.org/officeDocument/2006/relationships/slide" Target="/ppt/slides/slide4.xml" Id="R4ece275596c54bd3" /><Relationship Type="http://schemas.openxmlformats.org/officeDocument/2006/relationships/slide" Target="/ppt/slides/slide5.xml" Id="Re26e3350668945c0" /><Relationship Type="http://schemas.openxmlformats.org/officeDocument/2006/relationships/slide" Target="/ppt/slides/slide6.xml" Id="R2045489dc32044c0" /><Relationship Type="http://schemas.openxmlformats.org/officeDocument/2006/relationships/slide" Target="/ppt/slides/slide7.xml" Id="Rab08e0f5d4cf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0c5d28bb443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3033988184d7c" /><Relationship Type="http://schemas.openxmlformats.org/officeDocument/2006/relationships/theme" Target="/ppt/slideMasters/theme/theme1.xml" Id="Rbde2b9e5434542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3033988184d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5147ff48e46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2c313246a40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52a6b4d3540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d4af1fb1d47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55477fcd84d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badc99e3c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0c6fcd284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