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b8319e7f544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ce0ba723c469f"/>
  </p:sldMasterIdLst>
  <p:sldIdLst>
    <p:sldId xmlns:r="http://schemas.openxmlformats.org/officeDocument/2006/relationships" id="256" r:id="R165fe27a382c469f"/>
    <p:sldId xmlns:r="http://schemas.openxmlformats.org/officeDocument/2006/relationships" id="257" r:id="R3e601818270b4c28"/>
    <p:sldId xmlns:r="http://schemas.openxmlformats.org/officeDocument/2006/relationships" id="258" r:id="R3464c1dafa00481e"/>
    <p:sldId xmlns:r="http://schemas.openxmlformats.org/officeDocument/2006/relationships" id="259" r:id="Re8354700bfae41ce"/>
    <p:sldId xmlns:r="http://schemas.openxmlformats.org/officeDocument/2006/relationships" id="260" r:id="R839bc796faf34c7b"/>
    <p:sldId xmlns:r="http://schemas.openxmlformats.org/officeDocument/2006/relationships" id="261" r:id="R31365958d67345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ce0ba723c469f" /><Relationship Type="http://schemas.openxmlformats.org/officeDocument/2006/relationships/slide" Target="/ppt/slides/slide1.xml" Id="R165fe27a382c469f" /><Relationship Type="http://schemas.openxmlformats.org/officeDocument/2006/relationships/slide" Target="/ppt/slides/slide2.xml" Id="R3e601818270b4c28" /><Relationship Type="http://schemas.openxmlformats.org/officeDocument/2006/relationships/slide" Target="/ppt/slides/slide3.xml" Id="R3464c1dafa00481e" /><Relationship Type="http://schemas.openxmlformats.org/officeDocument/2006/relationships/slide" Target="/ppt/slides/slide4.xml" Id="Re8354700bfae41ce" /><Relationship Type="http://schemas.openxmlformats.org/officeDocument/2006/relationships/slide" Target="/ppt/slides/slide5.xml" Id="R839bc796faf34c7b" /><Relationship Type="http://schemas.openxmlformats.org/officeDocument/2006/relationships/slide" Target="/ppt/slides/slide6.xml" Id="R31365958d67345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3342685f04b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6f4c981494394" /><Relationship Type="http://schemas.openxmlformats.org/officeDocument/2006/relationships/theme" Target="/ppt/slideMasters/theme/theme1.xml" Id="R133b078471e24b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96f4c9814943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4131310ad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0621fd68e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4a4cc487845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9bb136f854a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f59205b0e47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9d480c19a45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