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35f7ee46f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699b0c99e484a"/>
  </p:sldMasterIdLst>
  <p:sldIdLst>
    <p:sldId xmlns:r="http://schemas.openxmlformats.org/officeDocument/2006/relationships" id="256" r:id="Red5e64f8a68f4f10"/>
    <p:sldId xmlns:r="http://schemas.openxmlformats.org/officeDocument/2006/relationships" id="257" r:id="R7fe796849a864f06"/>
    <p:sldId xmlns:r="http://schemas.openxmlformats.org/officeDocument/2006/relationships" id="258" r:id="R3e3672ba8fe64c7d"/>
    <p:sldId xmlns:r="http://schemas.openxmlformats.org/officeDocument/2006/relationships" id="259" r:id="Rf3988455544441cb"/>
    <p:sldId xmlns:r="http://schemas.openxmlformats.org/officeDocument/2006/relationships" id="260" r:id="R39e6c23bd5c5427c"/>
    <p:sldId xmlns:r="http://schemas.openxmlformats.org/officeDocument/2006/relationships" id="261" r:id="R051dd71fb6844842"/>
    <p:sldId xmlns:r="http://schemas.openxmlformats.org/officeDocument/2006/relationships" id="262" r:id="Rc86cd7726da5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699b0c99e484a" /><Relationship Type="http://schemas.openxmlformats.org/officeDocument/2006/relationships/slide" Target="/ppt/slides/slide1.xml" Id="Red5e64f8a68f4f10" /><Relationship Type="http://schemas.openxmlformats.org/officeDocument/2006/relationships/slide" Target="/ppt/slides/slide2.xml" Id="R7fe796849a864f06" /><Relationship Type="http://schemas.openxmlformats.org/officeDocument/2006/relationships/slide" Target="/ppt/slides/slide3.xml" Id="R3e3672ba8fe64c7d" /><Relationship Type="http://schemas.openxmlformats.org/officeDocument/2006/relationships/slide" Target="/ppt/slides/slide4.xml" Id="Rf3988455544441cb" /><Relationship Type="http://schemas.openxmlformats.org/officeDocument/2006/relationships/slide" Target="/ppt/slides/slide5.xml" Id="R39e6c23bd5c5427c" /><Relationship Type="http://schemas.openxmlformats.org/officeDocument/2006/relationships/slide" Target="/ppt/slides/slide6.xml" Id="R051dd71fb6844842" /><Relationship Type="http://schemas.openxmlformats.org/officeDocument/2006/relationships/slide" Target="/ppt/slides/slide7.xml" Id="Rc86cd7726da5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e64465037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00361756a4ede" /><Relationship Type="http://schemas.openxmlformats.org/officeDocument/2006/relationships/theme" Target="/ppt/slideMasters/theme/theme1.xml" Id="R436d1ea689aa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00361756a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4732768c1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7ae8938a3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a1f0402c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c5b29da3a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6c0beff53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0f94e169d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d3828de43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GAGA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GAGA TRADING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1 787 064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FLØLO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Flølo, Bolsethvegen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