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8a5245c5144e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2a81dad34b401f"/>
  </p:sldMasterIdLst>
  <p:sldIdLst>
    <p:sldId xmlns:r="http://schemas.openxmlformats.org/officeDocument/2006/relationships" id="256" r:id="Rdb254bec10d14237"/>
    <p:sldId xmlns:r="http://schemas.openxmlformats.org/officeDocument/2006/relationships" id="257" r:id="Rd7baf842dba24bb1"/>
    <p:sldId xmlns:r="http://schemas.openxmlformats.org/officeDocument/2006/relationships" id="258" r:id="R7630d139ac4d4114"/>
    <p:sldId xmlns:r="http://schemas.openxmlformats.org/officeDocument/2006/relationships" id="259" r:id="Rd98bfc6895b24a09"/>
    <p:sldId xmlns:r="http://schemas.openxmlformats.org/officeDocument/2006/relationships" id="260" r:id="R255aa6c94a3c417c"/>
    <p:sldId xmlns:r="http://schemas.openxmlformats.org/officeDocument/2006/relationships" id="261" r:id="R2705647ee7344905"/>
    <p:sldId xmlns:r="http://schemas.openxmlformats.org/officeDocument/2006/relationships" id="262" r:id="Re06b6653ec2e44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a81dad34b401f" /><Relationship Type="http://schemas.openxmlformats.org/officeDocument/2006/relationships/slide" Target="/ppt/slides/slide1.xml" Id="Rdb254bec10d14237" /><Relationship Type="http://schemas.openxmlformats.org/officeDocument/2006/relationships/slide" Target="/ppt/slides/slide2.xml" Id="Rd7baf842dba24bb1" /><Relationship Type="http://schemas.openxmlformats.org/officeDocument/2006/relationships/slide" Target="/ppt/slides/slide3.xml" Id="R7630d139ac4d4114" /><Relationship Type="http://schemas.openxmlformats.org/officeDocument/2006/relationships/slide" Target="/ppt/slides/slide4.xml" Id="Rd98bfc6895b24a09" /><Relationship Type="http://schemas.openxmlformats.org/officeDocument/2006/relationships/slide" Target="/ppt/slides/slide5.xml" Id="R255aa6c94a3c417c" /><Relationship Type="http://schemas.openxmlformats.org/officeDocument/2006/relationships/slide" Target="/ppt/slides/slide6.xml" Id="R2705647ee7344905" /><Relationship Type="http://schemas.openxmlformats.org/officeDocument/2006/relationships/slide" Target="/ppt/slides/slide7.xml" Id="Re06b6653ec2e44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93d6a1eab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44779032b4571" /><Relationship Type="http://schemas.openxmlformats.org/officeDocument/2006/relationships/theme" Target="/ppt/slideMasters/theme/theme1.xml" Id="R77690c8427854f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644779032b45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ec20dd1a6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ed4a631a14d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2ad37f38541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9fca049d940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0c0b3c4c645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c0d448b384d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9c30c779d4b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