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eeb62bafd544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1f91d51e08490b"/>
  </p:sldMasterIdLst>
  <p:sldIdLst>
    <p:sldId xmlns:r="http://schemas.openxmlformats.org/officeDocument/2006/relationships" id="256" r:id="Rc985278b7cb84662"/>
    <p:sldId xmlns:r="http://schemas.openxmlformats.org/officeDocument/2006/relationships" id="257" r:id="R7e70a08298414198"/>
    <p:sldId xmlns:r="http://schemas.openxmlformats.org/officeDocument/2006/relationships" id="258" r:id="R3d661503c6e44ac3"/>
    <p:sldId xmlns:r="http://schemas.openxmlformats.org/officeDocument/2006/relationships" id="259" r:id="Rd72f0f4e78af4a3f"/>
    <p:sldId xmlns:r="http://schemas.openxmlformats.org/officeDocument/2006/relationships" id="260" r:id="Rbce0346f431349ab"/>
    <p:sldId xmlns:r="http://schemas.openxmlformats.org/officeDocument/2006/relationships" id="261" r:id="R56500b9d180e4985"/>
    <p:sldId xmlns:r="http://schemas.openxmlformats.org/officeDocument/2006/relationships" id="262" r:id="R73625d597e7f48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1f91d51e08490b" /><Relationship Type="http://schemas.openxmlformats.org/officeDocument/2006/relationships/slide" Target="/ppt/slides/slide1.xml" Id="Rc985278b7cb84662" /><Relationship Type="http://schemas.openxmlformats.org/officeDocument/2006/relationships/slide" Target="/ppt/slides/slide2.xml" Id="R7e70a08298414198" /><Relationship Type="http://schemas.openxmlformats.org/officeDocument/2006/relationships/slide" Target="/ppt/slides/slide3.xml" Id="R3d661503c6e44ac3" /><Relationship Type="http://schemas.openxmlformats.org/officeDocument/2006/relationships/slide" Target="/ppt/slides/slide4.xml" Id="Rd72f0f4e78af4a3f" /><Relationship Type="http://schemas.openxmlformats.org/officeDocument/2006/relationships/slide" Target="/ppt/slides/slide5.xml" Id="Rbce0346f431349ab" /><Relationship Type="http://schemas.openxmlformats.org/officeDocument/2006/relationships/slide" Target="/ppt/slides/slide6.xml" Id="R56500b9d180e4985" /><Relationship Type="http://schemas.openxmlformats.org/officeDocument/2006/relationships/slide" Target="/ppt/slides/slide7.xml" Id="R73625d597e7f48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8622a5b82d4a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0636f3dba48fa" /><Relationship Type="http://schemas.openxmlformats.org/officeDocument/2006/relationships/theme" Target="/ppt/slideMasters/theme/theme1.xml" Id="Ra05925f5ec6345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b0636f3dba48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af4a7fd7042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35781f56c43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51b9a6b7143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6651b3c2244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0dc6ac81e46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6cecc3ddb40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a0cb57a7e45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L.RONGVED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L.RONGVED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399 421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797 238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797 238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RONGVED LEONARD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Leonard Rongved, Kolstien 90B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925 164 321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