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1aac1c0fd645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a632c5872a483a"/>
  </p:sldMasterIdLst>
  <p:sldIdLst>
    <p:sldId xmlns:r="http://schemas.openxmlformats.org/officeDocument/2006/relationships" id="256" r:id="Refedb830363a4c90"/>
    <p:sldId xmlns:r="http://schemas.openxmlformats.org/officeDocument/2006/relationships" id="257" r:id="Rda93f64f64b344e6"/>
    <p:sldId xmlns:r="http://schemas.openxmlformats.org/officeDocument/2006/relationships" id="258" r:id="Rd2675c6e92674e04"/>
    <p:sldId xmlns:r="http://schemas.openxmlformats.org/officeDocument/2006/relationships" id="259" r:id="R348a34b272dc420f"/>
    <p:sldId xmlns:r="http://schemas.openxmlformats.org/officeDocument/2006/relationships" id="260" r:id="R2673ed0a57844648"/>
    <p:sldId xmlns:r="http://schemas.openxmlformats.org/officeDocument/2006/relationships" id="261" r:id="Rafce28ab3fdd487a"/>
    <p:sldId xmlns:r="http://schemas.openxmlformats.org/officeDocument/2006/relationships" id="262" r:id="R54561860ef3249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a632c5872a483a" /><Relationship Type="http://schemas.openxmlformats.org/officeDocument/2006/relationships/slide" Target="/ppt/slides/slide1.xml" Id="Refedb830363a4c90" /><Relationship Type="http://schemas.openxmlformats.org/officeDocument/2006/relationships/slide" Target="/ppt/slides/slide2.xml" Id="Rda93f64f64b344e6" /><Relationship Type="http://schemas.openxmlformats.org/officeDocument/2006/relationships/slide" Target="/ppt/slides/slide3.xml" Id="Rd2675c6e92674e04" /><Relationship Type="http://schemas.openxmlformats.org/officeDocument/2006/relationships/slide" Target="/ppt/slides/slide4.xml" Id="R348a34b272dc420f" /><Relationship Type="http://schemas.openxmlformats.org/officeDocument/2006/relationships/slide" Target="/ppt/slides/slide5.xml" Id="R2673ed0a57844648" /><Relationship Type="http://schemas.openxmlformats.org/officeDocument/2006/relationships/slide" Target="/ppt/slides/slide6.xml" Id="Rafce28ab3fdd487a" /><Relationship Type="http://schemas.openxmlformats.org/officeDocument/2006/relationships/slide" Target="/ppt/slides/slide7.xml" Id="R54561860ef3249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9ba9b4f2f84e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e7278d600e4a49" /><Relationship Type="http://schemas.openxmlformats.org/officeDocument/2006/relationships/theme" Target="/ppt/slideMasters/theme/theme1.xml" Id="R76a51a05372247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e7278d600e4a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367f77d0ee4a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b03637b0ab4c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4f42b7bc7747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f63001796d42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b98360fcf9410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f4dd9863454aa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d505f105ec4c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ABISCO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ABISCO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ABISCO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ABISCO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ABISCO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ABISCO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3 632 896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3 075 499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3 198 632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44 512 872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54 888 259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ABISCO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BABISCO AS  –  49,7 %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CARACO AS  –  13,8 %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VEDFOS AS  –  13,8 %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VINDKAST AS  –  13,8 %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BABISCO AS  –  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ABISCO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Anne Birgitte Fossum, Blokkaveien 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925 130 656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ABISCO AS</a:t>
            </a:r>
          </a:p>
        </p:txBody>
      </p:sp>
    </p:spTree>
  </p:cSld>
  <p:clrMapOvr>
    <a:masterClrMapping xmlns:a="http://schemas.openxmlformats.org/drawingml/2006/main"/>
  </p:clrMapOvr>
</p:sld>
</file>