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6fa4a4721143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e3a8017b874e3d"/>
  </p:sldMasterIdLst>
  <p:sldIdLst>
    <p:sldId xmlns:r="http://schemas.openxmlformats.org/officeDocument/2006/relationships" id="256" r:id="R374294b09c514a7a"/>
    <p:sldId xmlns:r="http://schemas.openxmlformats.org/officeDocument/2006/relationships" id="257" r:id="Rabd9186e8fbb4b72"/>
    <p:sldId xmlns:r="http://schemas.openxmlformats.org/officeDocument/2006/relationships" id="258" r:id="Rf15b4cc919c74b2d"/>
    <p:sldId xmlns:r="http://schemas.openxmlformats.org/officeDocument/2006/relationships" id="259" r:id="R31d72702aba64f9d"/>
    <p:sldId xmlns:r="http://schemas.openxmlformats.org/officeDocument/2006/relationships" id="260" r:id="R32648b6a5b3548bf"/>
    <p:sldId xmlns:r="http://schemas.openxmlformats.org/officeDocument/2006/relationships" id="261" r:id="Rca534a45036c4ad0"/>
    <p:sldId xmlns:r="http://schemas.openxmlformats.org/officeDocument/2006/relationships" id="262" r:id="R6fed524024c54e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3a8017b874e3d" /><Relationship Type="http://schemas.openxmlformats.org/officeDocument/2006/relationships/slide" Target="/ppt/slides/slide1.xml" Id="R374294b09c514a7a" /><Relationship Type="http://schemas.openxmlformats.org/officeDocument/2006/relationships/slide" Target="/ppt/slides/slide2.xml" Id="Rabd9186e8fbb4b72" /><Relationship Type="http://schemas.openxmlformats.org/officeDocument/2006/relationships/slide" Target="/ppt/slides/slide3.xml" Id="Rf15b4cc919c74b2d" /><Relationship Type="http://schemas.openxmlformats.org/officeDocument/2006/relationships/slide" Target="/ppt/slides/slide4.xml" Id="R31d72702aba64f9d" /><Relationship Type="http://schemas.openxmlformats.org/officeDocument/2006/relationships/slide" Target="/ppt/slides/slide5.xml" Id="R32648b6a5b3548bf" /><Relationship Type="http://schemas.openxmlformats.org/officeDocument/2006/relationships/slide" Target="/ppt/slides/slide6.xml" Id="Rca534a45036c4ad0" /><Relationship Type="http://schemas.openxmlformats.org/officeDocument/2006/relationships/slide" Target="/ppt/slides/slide7.xml" Id="R6fed524024c54e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dc1ec3b3541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2df10b30c458f" /><Relationship Type="http://schemas.openxmlformats.org/officeDocument/2006/relationships/theme" Target="/ppt/slideMasters/theme/theme1.xml" Id="R81455e14c9334e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62df10b30c45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945a398894d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fe629854241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1088367da4c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9bbdaf36149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b304c323e4a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8df17e5564d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5a07ba5c7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