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94c4f77a8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dc190f011540ba"/>
  </p:sldMasterIdLst>
  <p:sldIdLst>
    <p:sldId xmlns:r="http://schemas.openxmlformats.org/officeDocument/2006/relationships" id="256" r:id="R85f4afa894dd4573"/>
    <p:sldId xmlns:r="http://schemas.openxmlformats.org/officeDocument/2006/relationships" id="257" r:id="Rd9ecc8c99d154097"/>
    <p:sldId xmlns:r="http://schemas.openxmlformats.org/officeDocument/2006/relationships" id="258" r:id="R6f20fb23440f4e82"/>
    <p:sldId xmlns:r="http://schemas.openxmlformats.org/officeDocument/2006/relationships" id="259" r:id="Reb6c4fde01014fe7"/>
    <p:sldId xmlns:r="http://schemas.openxmlformats.org/officeDocument/2006/relationships" id="260" r:id="Rb41daa9767774774"/>
    <p:sldId xmlns:r="http://schemas.openxmlformats.org/officeDocument/2006/relationships" id="261" r:id="R4da57c9e379745ca"/>
    <p:sldId xmlns:r="http://schemas.openxmlformats.org/officeDocument/2006/relationships" id="262" r:id="R589ed88b83da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c190f011540ba" /><Relationship Type="http://schemas.openxmlformats.org/officeDocument/2006/relationships/slide" Target="/ppt/slides/slide1.xml" Id="R85f4afa894dd4573" /><Relationship Type="http://schemas.openxmlformats.org/officeDocument/2006/relationships/slide" Target="/ppt/slides/slide2.xml" Id="Rd9ecc8c99d154097" /><Relationship Type="http://schemas.openxmlformats.org/officeDocument/2006/relationships/slide" Target="/ppt/slides/slide3.xml" Id="R6f20fb23440f4e82" /><Relationship Type="http://schemas.openxmlformats.org/officeDocument/2006/relationships/slide" Target="/ppt/slides/slide4.xml" Id="Reb6c4fde01014fe7" /><Relationship Type="http://schemas.openxmlformats.org/officeDocument/2006/relationships/slide" Target="/ppt/slides/slide5.xml" Id="Rb41daa9767774774" /><Relationship Type="http://schemas.openxmlformats.org/officeDocument/2006/relationships/slide" Target="/ppt/slides/slide6.xml" Id="R4da57c9e379745ca" /><Relationship Type="http://schemas.openxmlformats.org/officeDocument/2006/relationships/slide" Target="/ppt/slides/slide7.xml" Id="R589ed88b83da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eaabfcdc54a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0e2cfabed4db4" /><Relationship Type="http://schemas.openxmlformats.org/officeDocument/2006/relationships/theme" Target="/ppt/slideMasters/theme/theme1.xml" Id="R8d193bd30b6244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e0e2cfabed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96d0d2af54d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901e2bad048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b4e677cd247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9a5ec1c67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e57ec78cd47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01955555442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ee206b3cf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R.A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7 212 611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Andersen, Hamangskogen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