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209235678c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25fd7233840e0"/>
  </p:sldMasterIdLst>
  <p:sldIdLst>
    <p:sldId xmlns:r="http://schemas.openxmlformats.org/officeDocument/2006/relationships" id="256" r:id="Rb2a19781522240a0"/>
    <p:sldId xmlns:r="http://schemas.openxmlformats.org/officeDocument/2006/relationships" id="257" r:id="R6d6e3e4085f0446e"/>
    <p:sldId xmlns:r="http://schemas.openxmlformats.org/officeDocument/2006/relationships" id="258" r:id="Rf646f870febd4905"/>
    <p:sldId xmlns:r="http://schemas.openxmlformats.org/officeDocument/2006/relationships" id="259" r:id="R1f161b3aadc34b7f"/>
    <p:sldId xmlns:r="http://schemas.openxmlformats.org/officeDocument/2006/relationships" id="260" r:id="Rec335fd8f028440b"/>
    <p:sldId xmlns:r="http://schemas.openxmlformats.org/officeDocument/2006/relationships" id="261" r:id="R82ae59444c694b8c"/>
    <p:sldId xmlns:r="http://schemas.openxmlformats.org/officeDocument/2006/relationships" id="262" r:id="Rc878fdd5db54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25fd7233840e0" /><Relationship Type="http://schemas.openxmlformats.org/officeDocument/2006/relationships/slide" Target="/ppt/slides/slide1.xml" Id="Rb2a19781522240a0" /><Relationship Type="http://schemas.openxmlformats.org/officeDocument/2006/relationships/slide" Target="/ppt/slides/slide2.xml" Id="R6d6e3e4085f0446e" /><Relationship Type="http://schemas.openxmlformats.org/officeDocument/2006/relationships/slide" Target="/ppt/slides/slide3.xml" Id="Rf646f870febd4905" /><Relationship Type="http://schemas.openxmlformats.org/officeDocument/2006/relationships/slide" Target="/ppt/slides/slide4.xml" Id="R1f161b3aadc34b7f" /><Relationship Type="http://schemas.openxmlformats.org/officeDocument/2006/relationships/slide" Target="/ppt/slides/slide5.xml" Id="Rec335fd8f028440b" /><Relationship Type="http://schemas.openxmlformats.org/officeDocument/2006/relationships/slide" Target="/ppt/slides/slide6.xml" Id="R82ae59444c694b8c" /><Relationship Type="http://schemas.openxmlformats.org/officeDocument/2006/relationships/slide" Target="/ppt/slides/slide7.xml" Id="Rc878fdd5db54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1082f7d76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8f7ef2df54a3c" /><Relationship Type="http://schemas.openxmlformats.org/officeDocument/2006/relationships/theme" Target="/ppt/slideMasters/theme/theme1.xml" Id="R8a3dae6e909b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8f7ef2df5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17158ee59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17418f899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6f590d27b49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4d297459a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105e9689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90e9d9aec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680a2a518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