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e9c62769bd4b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20a7cbcf67423a"/>
  </p:sldMasterIdLst>
  <p:sldIdLst>
    <p:sldId xmlns:r="http://schemas.openxmlformats.org/officeDocument/2006/relationships" id="256" r:id="R8a1d587dca104ab2"/>
    <p:sldId xmlns:r="http://schemas.openxmlformats.org/officeDocument/2006/relationships" id="257" r:id="Re2dda193168c485c"/>
    <p:sldId xmlns:r="http://schemas.openxmlformats.org/officeDocument/2006/relationships" id="258" r:id="Rf82c04d4add34ce3"/>
    <p:sldId xmlns:r="http://schemas.openxmlformats.org/officeDocument/2006/relationships" id="259" r:id="Reb06691f8825433b"/>
    <p:sldId xmlns:r="http://schemas.openxmlformats.org/officeDocument/2006/relationships" id="260" r:id="R4b3a9439ffd94465"/>
    <p:sldId xmlns:r="http://schemas.openxmlformats.org/officeDocument/2006/relationships" id="261" r:id="R0fe2655183ad4a6d"/>
    <p:sldId xmlns:r="http://schemas.openxmlformats.org/officeDocument/2006/relationships" id="262" r:id="Rbd689715384b4c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20a7cbcf67423a" /><Relationship Type="http://schemas.openxmlformats.org/officeDocument/2006/relationships/slide" Target="/ppt/slides/slide1.xml" Id="R8a1d587dca104ab2" /><Relationship Type="http://schemas.openxmlformats.org/officeDocument/2006/relationships/slide" Target="/ppt/slides/slide2.xml" Id="Re2dda193168c485c" /><Relationship Type="http://schemas.openxmlformats.org/officeDocument/2006/relationships/slide" Target="/ppt/slides/slide3.xml" Id="Rf82c04d4add34ce3" /><Relationship Type="http://schemas.openxmlformats.org/officeDocument/2006/relationships/slide" Target="/ppt/slides/slide4.xml" Id="Reb06691f8825433b" /><Relationship Type="http://schemas.openxmlformats.org/officeDocument/2006/relationships/slide" Target="/ppt/slides/slide5.xml" Id="R4b3a9439ffd94465" /><Relationship Type="http://schemas.openxmlformats.org/officeDocument/2006/relationships/slide" Target="/ppt/slides/slide6.xml" Id="R0fe2655183ad4a6d" /><Relationship Type="http://schemas.openxmlformats.org/officeDocument/2006/relationships/slide" Target="/ppt/slides/slide7.xml" Id="Rbd689715384b4c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ff8573bb6247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3279a22bc46b8" /><Relationship Type="http://schemas.openxmlformats.org/officeDocument/2006/relationships/theme" Target="/ppt/slideMasters/theme/theme1.xml" Id="R4dc3c556242944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c3279a22bc46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50b61e3c145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54bf96c9448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326181af342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7bf7459704c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c6f3f3fde41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058e4b46542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0f417564743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EJLIS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EJLIS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231 051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VEEN SILJE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Eiganesveien 95A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925 082 813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