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cd459e10c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ef37e8629f4bd3"/>
  </p:sldMasterIdLst>
  <p:sldIdLst>
    <p:sldId xmlns:r="http://schemas.openxmlformats.org/officeDocument/2006/relationships" id="256" r:id="Re5e06cb2f1d44400"/>
    <p:sldId xmlns:r="http://schemas.openxmlformats.org/officeDocument/2006/relationships" id="257" r:id="Rce2914f526af4bc4"/>
    <p:sldId xmlns:r="http://schemas.openxmlformats.org/officeDocument/2006/relationships" id="258" r:id="Rd137651f5462452a"/>
    <p:sldId xmlns:r="http://schemas.openxmlformats.org/officeDocument/2006/relationships" id="259" r:id="Rfca56cc5cfbe484d"/>
    <p:sldId xmlns:r="http://schemas.openxmlformats.org/officeDocument/2006/relationships" id="260" r:id="R8c7a6f564dab4de1"/>
    <p:sldId xmlns:r="http://schemas.openxmlformats.org/officeDocument/2006/relationships" id="261" r:id="R4686faaf24ab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f37e8629f4bd3" /><Relationship Type="http://schemas.openxmlformats.org/officeDocument/2006/relationships/slide" Target="/ppt/slides/slide1.xml" Id="Re5e06cb2f1d44400" /><Relationship Type="http://schemas.openxmlformats.org/officeDocument/2006/relationships/slide" Target="/ppt/slides/slide2.xml" Id="Rce2914f526af4bc4" /><Relationship Type="http://schemas.openxmlformats.org/officeDocument/2006/relationships/slide" Target="/ppt/slides/slide3.xml" Id="Rd137651f5462452a" /><Relationship Type="http://schemas.openxmlformats.org/officeDocument/2006/relationships/slide" Target="/ppt/slides/slide4.xml" Id="Rfca56cc5cfbe484d" /><Relationship Type="http://schemas.openxmlformats.org/officeDocument/2006/relationships/slide" Target="/ppt/slides/slide5.xml" Id="R8c7a6f564dab4de1" /><Relationship Type="http://schemas.openxmlformats.org/officeDocument/2006/relationships/slide" Target="/ppt/slides/slide6.xml" Id="R4686faaf24ab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9a12993db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d89e08b88478e" /><Relationship Type="http://schemas.openxmlformats.org/officeDocument/2006/relationships/theme" Target="/ppt/slideMasters/theme/theme1.xml" Id="Rf63b3ac097e440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d89e08b88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a4a9d63d2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131437a88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357d64d4b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67b530903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5e9c7e28c4f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b0544b8044d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925 075 310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KRO AS</a:t>
            </a:r>
          </a:p>
        </p:txBody>
      </p:sp>
    </p:spTree>
  </p:cSld>
  <p:clrMapOvr>
    <a:masterClrMapping xmlns:a="http://schemas.openxmlformats.org/drawingml/2006/main"/>
  </p:clrMapOvr>
</p:sld>
</file>