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0e7afe4c9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15ff29f51045c3"/>
  </p:sldMasterIdLst>
  <p:sldIdLst>
    <p:sldId xmlns:r="http://schemas.openxmlformats.org/officeDocument/2006/relationships" id="256" r:id="Rf17ca6fafe024734"/>
    <p:sldId xmlns:r="http://schemas.openxmlformats.org/officeDocument/2006/relationships" id="257" r:id="Rb9657e5984784e7f"/>
    <p:sldId xmlns:r="http://schemas.openxmlformats.org/officeDocument/2006/relationships" id="258" r:id="R1a3211720d264d04"/>
    <p:sldId xmlns:r="http://schemas.openxmlformats.org/officeDocument/2006/relationships" id="259" r:id="R29a4141f2f6b4467"/>
    <p:sldId xmlns:r="http://schemas.openxmlformats.org/officeDocument/2006/relationships" id="260" r:id="R3162abc509a24c2f"/>
    <p:sldId xmlns:r="http://schemas.openxmlformats.org/officeDocument/2006/relationships" id="261" r:id="Rbb13c12b047144be"/>
    <p:sldId xmlns:r="http://schemas.openxmlformats.org/officeDocument/2006/relationships" id="262" r:id="Ra8d2270ed85d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5ff29f51045c3" /><Relationship Type="http://schemas.openxmlformats.org/officeDocument/2006/relationships/slide" Target="/ppt/slides/slide1.xml" Id="Rf17ca6fafe024734" /><Relationship Type="http://schemas.openxmlformats.org/officeDocument/2006/relationships/slide" Target="/ppt/slides/slide2.xml" Id="Rb9657e5984784e7f" /><Relationship Type="http://schemas.openxmlformats.org/officeDocument/2006/relationships/slide" Target="/ppt/slides/slide3.xml" Id="R1a3211720d264d04" /><Relationship Type="http://schemas.openxmlformats.org/officeDocument/2006/relationships/slide" Target="/ppt/slides/slide4.xml" Id="R29a4141f2f6b4467" /><Relationship Type="http://schemas.openxmlformats.org/officeDocument/2006/relationships/slide" Target="/ppt/slides/slide5.xml" Id="R3162abc509a24c2f" /><Relationship Type="http://schemas.openxmlformats.org/officeDocument/2006/relationships/slide" Target="/ppt/slides/slide6.xml" Id="Rbb13c12b047144be" /><Relationship Type="http://schemas.openxmlformats.org/officeDocument/2006/relationships/slide" Target="/ppt/slides/slide7.xml" Id="Ra8d2270ed85d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b452dcf30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3e0ec20e48cf" /><Relationship Type="http://schemas.openxmlformats.org/officeDocument/2006/relationships/theme" Target="/ppt/slideMasters/theme/theme1.xml" Id="Rc2b9ea4cf781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b3e0ec20e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e07aa61c6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18e54133a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23d9bb1fb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4f568133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6c4335d81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6899528f4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a03f6da5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5 595 191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32 870 860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Hauanåsen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