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1ed47b788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d35722273479e"/>
  </p:sldMasterIdLst>
  <p:sldIdLst>
    <p:sldId xmlns:r="http://schemas.openxmlformats.org/officeDocument/2006/relationships" id="256" r:id="Re4f7a01732684a27"/>
    <p:sldId xmlns:r="http://schemas.openxmlformats.org/officeDocument/2006/relationships" id="257" r:id="R78d58e44b5ca4abf"/>
    <p:sldId xmlns:r="http://schemas.openxmlformats.org/officeDocument/2006/relationships" id="258" r:id="R3e8e1110122c4b7c"/>
    <p:sldId xmlns:r="http://schemas.openxmlformats.org/officeDocument/2006/relationships" id="259" r:id="R3699da225c50453f"/>
    <p:sldId xmlns:r="http://schemas.openxmlformats.org/officeDocument/2006/relationships" id="260" r:id="Rbef9e9e0141e45b9"/>
    <p:sldId xmlns:r="http://schemas.openxmlformats.org/officeDocument/2006/relationships" id="261" r:id="R164817d7ef5d4b51"/>
    <p:sldId xmlns:r="http://schemas.openxmlformats.org/officeDocument/2006/relationships" id="262" r:id="R84e569b48b8a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d35722273479e" /><Relationship Type="http://schemas.openxmlformats.org/officeDocument/2006/relationships/slide" Target="/ppt/slides/slide1.xml" Id="Re4f7a01732684a27" /><Relationship Type="http://schemas.openxmlformats.org/officeDocument/2006/relationships/slide" Target="/ppt/slides/slide2.xml" Id="R78d58e44b5ca4abf" /><Relationship Type="http://schemas.openxmlformats.org/officeDocument/2006/relationships/slide" Target="/ppt/slides/slide3.xml" Id="R3e8e1110122c4b7c" /><Relationship Type="http://schemas.openxmlformats.org/officeDocument/2006/relationships/slide" Target="/ppt/slides/slide4.xml" Id="R3699da225c50453f" /><Relationship Type="http://schemas.openxmlformats.org/officeDocument/2006/relationships/slide" Target="/ppt/slides/slide5.xml" Id="Rbef9e9e0141e45b9" /><Relationship Type="http://schemas.openxmlformats.org/officeDocument/2006/relationships/slide" Target="/ppt/slides/slide6.xml" Id="R164817d7ef5d4b51" /><Relationship Type="http://schemas.openxmlformats.org/officeDocument/2006/relationships/slide" Target="/ppt/slides/slide7.xml" Id="R84e569b48b8a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ce059a557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d25b65c8417d" /><Relationship Type="http://schemas.openxmlformats.org/officeDocument/2006/relationships/theme" Target="/ppt/slideMasters/theme/theme1.xml" Id="R9e61ff5eaf31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6d25b65c8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2dd840fd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b0d6d5bf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1ee1aff9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4c64b07a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f132195e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87dd458e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71fded89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