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69ff9878f4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154a82b478453b"/>
  </p:sldMasterIdLst>
  <p:sldIdLst>
    <p:sldId xmlns:r="http://schemas.openxmlformats.org/officeDocument/2006/relationships" id="256" r:id="R7b06288e16a84a52"/>
    <p:sldId xmlns:r="http://schemas.openxmlformats.org/officeDocument/2006/relationships" id="257" r:id="R6f7c0114854a460c"/>
    <p:sldId xmlns:r="http://schemas.openxmlformats.org/officeDocument/2006/relationships" id="258" r:id="R2cd24fb5d4354471"/>
    <p:sldId xmlns:r="http://schemas.openxmlformats.org/officeDocument/2006/relationships" id="259" r:id="R4430837b6d0945fd"/>
    <p:sldId xmlns:r="http://schemas.openxmlformats.org/officeDocument/2006/relationships" id="260" r:id="Rc3c9485157924a87"/>
    <p:sldId xmlns:r="http://schemas.openxmlformats.org/officeDocument/2006/relationships" id="261" r:id="R1d8f923892fb4b07"/>
    <p:sldId xmlns:r="http://schemas.openxmlformats.org/officeDocument/2006/relationships" id="262" r:id="R4d8c8029a9ea43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54a82b478453b" /><Relationship Type="http://schemas.openxmlformats.org/officeDocument/2006/relationships/slide" Target="/ppt/slides/slide1.xml" Id="R7b06288e16a84a52" /><Relationship Type="http://schemas.openxmlformats.org/officeDocument/2006/relationships/slide" Target="/ppt/slides/slide2.xml" Id="R6f7c0114854a460c" /><Relationship Type="http://schemas.openxmlformats.org/officeDocument/2006/relationships/slide" Target="/ppt/slides/slide3.xml" Id="R2cd24fb5d4354471" /><Relationship Type="http://schemas.openxmlformats.org/officeDocument/2006/relationships/slide" Target="/ppt/slides/slide4.xml" Id="R4430837b6d0945fd" /><Relationship Type="http://schemas.openxmlformats.org/officeDocument/2006/relationships/slide" Target="/ppt/slides/slide5.xml" Id="Rc3c9485157924a87" /><Relationship Type="http://schemas.openxmlformats.org/officeDocument/2006/relationships/slide" Target="/ppt/slides/slide6.xml" Id="R1d8f923892fb4b07" /><Relationship Type="http://schemas.openxmlformats.org/officeDocument/2006/relationships/slide" Target="/ppt/slides/slide7.xml" Id="R4d8c8029a9ea43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9d6b9f9de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17ba782ed44ca" /><Relationship Type="http://schemas.openxmlformats.org/officeDocument/2006/relationships/theme" Target="/ppt/slideMasters/theme/theme1.xml" Id="R8e213d002bb340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417ba782ed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de6db696e40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980dd675c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59c891d734e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99a00d715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6b83c1aa9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49048bf914a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cf020086e47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