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fc17380db46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33b2f2e404360"/>
  </p:sldMasterIdLst>
  <p:sldIdLst>
    <p:sldId xmlns:r="http://schemas.openxmlformats.org/officeDocument/2006/relationships" id="256" r:id="R9feb8b0cfd8c4656"/>
    <p:sldId xmlns:r="http://schemas.openxmlformats.org/officeDocument/2006/relationships" id="257" r:id="R736d6c89120d4ba9"/>
    <p:sldId xmlns:r="http://schemas.openxmlformats.org/officeDocument/2006/relationships" id="258" r:id="Rf3da6782dbc541f2"/>
    <p:sldId xmlns:r="http://schemas.openxmlformats.org/officeDocument/2006/relationships" id="259" r:id="Rb629a65786e04770"/>
    <p:sldId xmlns:r="http://schemas.openxmlformats.org/officeDocument/2006/relationships" id="260" r:id="Rcff99defa823437e"/>
    <p:sldId xmlns:r="http://schemas.openxmlformats.org/officeDocument/2006/relationships" id="261" r:id="Ref6ba62398d44e34"/>
    <p:sldId xmlns:r="http://schemas.openxmlformats.org/officeDocument/2006/relationships" id="262" r:id="R9bf308d06eae49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33b2f2e404360" /><Relationship Type="http://schemas.openxmlformats.org/officeDocument/2006/relationships/slide" Target="/ppt/slides/slide1.xml" Id="R9feb8b0cfd8c4656" /><Relationship Type="http://schemas.openxmlformats.org/officeDocument/2006/relationships/slide" Target="/ppt/slides/slide2.xml" Id="R736d6c89120d4ba9" /><Relationship Type="http://schemas.openxmlformats.org/officeDocument/2006/relationships/slide" Target="/ppt/slides/slide3.xml" Id="Rf3da6782dbc541f2" /><Relationship Type="http://schemas.openxmlformats.org/officeDocument/2006/relationships/slide" Target="/ppt/slides/slide4.xml" Id="Rb629a65786e04770" /><Relationship Type="http://schemas.openxmlformats.org/officeDocument/2006/relationships/slide" Target="/ppt/slides/slide5.xml" Id="Rcff99defa823437e" /><Relationship Type="http://schemas.openxmlformats.org/officeDocument/2006/relationships/slide" Target="/ppt/slides/slide6.xml" Id="Ref6ba62398d44e34" /><Relationship Type="http://schemas.openxmlformats.org/officeDocument/2006/relationships/slide" Target="/ppt/slides/slide7.xml" Id="R9bf308d06eae49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5cef5023142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422cccd7a420d" /><Relationship Type="http://schemas.openxmlformats.org/officeDocument/2006/relationships/theme" Target="/ppt/slideMasters/theme/theme1.xml" Id="R0fc731fc327c47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422cccd7a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ac16ac5e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9b5103906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55081c34446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b50da5e8c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659414094e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980a8234046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a0e0b90ee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