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52ed94075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645844059a4ecd"/>
  </p:sldMasterIdLst>
  <p:sldIdLst>
    <p:sldId xmlns:r="http://schemas.openxmlformats.org/officeDocument/2006/relationships" id="256" r:id="Red49c6413ea449d0"/>
    <p:sldId xmlns:r="http://schemas.openxmlformats.org/officeDocument/2006/relationships" id="257" r:id="R7d4faf9dfce346f0"/>
    <p:sldId xmlns:r="http://schemas.openxmlformats.org/officeDocument/2006/relationships" id="258" r:id="R2596a37f7603457d"/>
    <p:sldId xmlns:r="http://schemas.openxmlformats.org/officeDocument/2006/relationships" id="259" r:id="R45c4dc75b5ff49b3"/>
    <p:sldId xmlns:r="http://schemas.openxmlformats.org/officeDocument/2006/relationships" id="260" r:id="Ra8e1e22eeb774de2"/>
    <p:sldId xmlns:r="http://schemas.openxmlformats.org/officeDocument/2006/relationships" id="261" r:id="R3eb99e26ee0b4525"/>
    <p:sldId xmlns:r="http://schemas.openxmlformats.org/officeDocument/2006/relationships" id="262" r:id="R61fb26f4761e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45844059a4ecd" /><Relationship Type="http://schemas.openxmlformats.org/officeDocument/2006/relationships/slide" Target="/ppt/slides/slide1.xml" Id="Red49c6413ea449d0" /><Relationship Type="http://schemas.openxmlformats.org/officeDocument/2006/relationships/slide" Target="/ppt/slides/slide2.xml" Id="R7d4faf9dfce346f0" /><Relationship Type="http://schemas.openxmlformats.org/officeDocument/2006/relationships/slide" Target="/ppt/slides/slide3.xml" Id="R2596a37f7603457d" /><Relationship Type="http://schemas.openxmlformats.org/officeDocument/2006/relationships/slide" Target="/ppt/slides/slide4.xml" Id="R45c4dc75b5ff49b3" /><Relationship Type="http://schemas.openxmlformats.org/officeDocument/2006/relationships/slide" Target="/ppt/slides/slide5.xml" Id="Ra8e1e22eeb774de2" /><Relationship Type="http://schemas.openxmlformats.org/officeDocument/2006/relationships/slide" Target="/ppt/slides/slide6.xml" Id="R3eb99e26ee0b4525" /><Relationship Type="http://schemas.openxmlformats.org/officeDocument/2006/relationships/slide" Target="/ppt/slides/slide7.xml" Id="R61fb26f4761e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0271a42654d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4f0c3204344dd" /><Relationship Type="http://schemas.openxmlformats.org/officeDocument/2006/relationships/theme" Target="/ppt/slideMasters/theme/theme1.xml" Id="R75839cc130a6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94f0c32043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a5b662ce5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d1a3b58db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c5e6df9ae42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c6f42efd4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593e06c2c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4d01116ab4b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b4047940d4b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NBM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2 046 221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NEBOJSHA MIHAJLOVSKI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924 924 403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