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7fe56b371b4f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5dd0ac52d540d1"/>
  </p:sldMasterIdLst>
  <p:sldIdLst>
    <p:sldId xmlns:r="http://schemas.openxmlformats.org/officeDocument/2006/relationships" id="256" r:id="R101f160015bb4bda"/>
    <p:sldId xmlns:r="http://schemas.openxmlformats.org/officeDocument/2006/relationships" id="257" r:id="Rd66cce8793174b03"/>
    <p:sldId xmlns:r="http://schemas.openxmlformats.org/officeDocument/2006/relationships" id="258" r:id="R4f752e675320487c"/>
    <p:sldId xmlns:r="http://schemas.openxmlformats.org/officeDocument/2006/relationships" id="259" r:id="R7985df76c6324df8"/>
    <p:sldId xmlns:r="http://schemas.openxmlformats.org/officeDocument/2006/relationships" id="260" r:id="R47628285b5374afe"/>
    <p:sldId xmlns:r="http://schemas.openxmlformats.org/officeDocument/2006/relationships" id="261" r:id="R00aadd80ce5c4120"/>
    <p:sldId xmlns:r="http://schemas.openxmlformats.org/officeDocument/2006/relationships" id="262" r:id="R54fa7d145a9f43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dd0ac52d540d1" /><Relationship Type="http://schemas.openxmlformats.org/officeDocument/2006/relationships/slide" Target="/ppt/slides/slide1.xml" Id="R101f160015bb4bda" /><Relationship Type="http://schemas.openxmlformats.org/officeDocument/2006/relationships/slide" Target="/ppt/slides/slide2.xml" Id="Rd66cce8793174b03" /><Relationship Type="http://schemas.openxmlformats.org/officeDocument/2006/relationships/slide" Target="/ppt/slides/slide3.xml" Id="R4f752e675320487c" /><Relationship Type="http://schemas.openxmlformats.org/officeDocument/2006/relationships/slide" Target="/ppt/slides/slide4.xml" Id="R7985df76c6324df8" /><Relationship Type="http://schemas.openxmlformats.org/officeDocument/2006/relationships/slide" Target="/ppt/slides/slide5.xml" Id="R47628285b5374afe" /><Relationship Type="http://schemas.openxmlformats.org/officeDocument/2006/relationships/slide" Target="/ppt/slides/slide6.xml" Id="R00aadd80ce5c4120" /><Relationship Type="http://schemas.openxmlformats.org/officeDocument/2006/relationships/slide" Target="/ppt/slides/slide7.xml" Id="R54fa7d145a9f43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9a30b6ce8f4e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05c4489d94777" /><Relationship Type="http://schemas.openxmlformats.org/officeDocument/2006/relationships/theme" Target="/ppt/slideMasters/theme/theme1.xml" Id="Re80ecf8c1e06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905c4489d9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c6ec2f5c46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8b206fd5c40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cfe60b97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299d6137f45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655fc333a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a051230ec4e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c73338eaa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GOFAS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GOFAS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22 531 354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22 618 566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OLAV FURUNES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FURUNES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39F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924 892 021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GOFAS AS</a:t>
            </a:r>
          </a:p>
        </p:txBody>
      </p:sp>
    </p:spTree>
  </p:cSld>
  <p:clrMapOvr>
    <a:masterClrMapping xmlns:a="http://schemas.openxmlformats.org/drawingml/2006/main"/>
  </p:clrMapOvr>
</p:sld>
</file>