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57efce063349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b8327367474972"/>
  </p:sldMasterIdLst>
  <p:sldIdLst>
    <p:sldId xmlns:r="http://schemas.openxmlformats.org/officeDocument/2006/relationships" id="256" r:id="R43f657a5574d408f"/>
    <p:sldId xmlns:r="http://schemas.openxmlformats.org/officeDocument/2006/relationships" id="257" r:id="R25c3326ccb184127"/>
    <p:sldId xmlns:r="http://schemas.openxmlformats.org/officeDocument/2006/relationships" id="258" r:id="R75d787be11c64109"/>
    <p:sldId xmlns:r="http://schemas.openxmlformats.org/officeDocument/2006/relationships" id="259" r:id="R708f2a397b144fd7"/>
    <p:sldId xmlns:r="http://schemas.openxmlformats.org/officeDocument/2006/relationships" id="260" r:id="R7765c94665084463"/>
    <p:sldId xmlns:r="http://schemas.openxmlformats.org/officeDocument/2006/relationships" id="261" r:id="R2aca9a8dc9e34376"/>
    <p:sldId xmlns:r="http://schemas.openxmlformats.org/officeDocument/2006/relationships" id="262" r:id="R4a09667c840f47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8327367474972" /><Relationship Type="http://schemas.openxmlformats.org/officeDocument/2006/relationships/slide" Target="/ppt/slides/slide1.xml" Id="R43f657a5574d408f" /><Relationship Type="http://schemas.openxmlformats.org/officeDocument/2006/relationships/slide" Target="/ppt/slides/slide2.xml" Id="R25c3326ccb184127" /><Relationship Type="http://schemas.openxmlformats.org/officeDocument/2006/relationships/slide" Target="/ppt/slides/slide3.xml" Id="R75d787be11c64109" /><Relationship Type="http://schemas.openxmlformats.org/officeDocument/2006/relationships/slide" Target="/ppt/slides/slide4.xml" Id="R708f2a397b144fd7" /><Relationship Type="http://schemas.openxmlformats.org/officeDocument/2006/relationships/slide" Target="/ppt/slides/slide5.xml" Id="R7765c94665084463" /><Relationship Type="http://schemas.openxmlformats.org/officeDocument/2006/relationships/slide" Target="/ppt/slides/slide6.xml" Id="R2aca9a8dc9e34376" /><Relationship Type="http://schemas.openxmlformats.org/officeDocument/2006/relationships/slide" Target="/ppt/slides/slide7.xml" Id="R4a09667c840f47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4b350681947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d45e5cc0842b4" /><Relationship Type="http://schemas.openxmlformats.org/officeDocument/2006/relationships/theme" Target="/ppt/slideMasters/theme/theme1.xml" Id="Rc9dadf34d8b14c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cd45e5cc08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b5440e56b4f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490608ac94d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233395bae47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cbce09e6d48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8cece6f5b44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3a625ec3e47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2b76f9636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