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782162bf4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6c01b207747dc"/>
  </p:sldMasterIdLst>
  <p:sldIdLst>
    <p:sldId xmlns:r="http://schemas.openxmlformats.org/officeDocument/2006/relationships" id="256" r:id="R79006a3ab4bd4787"/>
    <p:sldId xmlns:r="http://schemas.openxmlformats.org/officeDocument/2006/relationships" id="257" r:id="R944ef712fca24719"/>
    <p:sldId xmlns:r="http://schemas.openxmlformats.org/officeDocument/2006/relationships" id="258" r:id="R84e9c8b1a57f4b5c"/>
    <p:sldId xmlns:r="http://schemas.openxmlformats.org/officeDocument/2006/relationships" id="259" r:id="R8c0fc0f0ab884284"/>
    <p:sldId xmlns:r="http://schemas.openxmlformats.org/officeDocument/2006/relationships" id="260" r:id="R9cfd4247812b4db8"/>
    <p:sldId xmlns:r="http://schemas.openxmlformats.org/officeDocument/2006/relationships" id="261" r:id="R79063c3b09f0437e"/>
    <p:sldId xmlns:r="http://schemas.openxmlformats.org/officeDocument/2006/relationships" id="262" r:id="R212c47763146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6c01b207747dc" /><Relationship Type="http://schemas.openxmlformats.org/officeDocument/2006/relationships/slide" Target="/ppt/slides/slide1.xml" Id="R79006a3ab4bd4787" /><Relationship Type="http://schemas.openxmlformats.org/officeDocument/2006/relationships/slide" Target="/ppt/slides/slide2.xml" Id="R944ef712fca24719" /><Relationship Type="http://schemas.openxmlformats.org/officeDocument/2006/relationships/slide" Target="/ppt/slides/slide3.xml" Id="R84e9c8b1a57f4b5c" /><Relationship Type="http://schemas.openxmlformats.org/officeDocument/2006/relationships/slide" Target="/ppt/slides/slide4.xml" Id="R8c0fc0f0ab884284" /><Relationship Type="http://schemas.openxmlformats.org/officeDocument/2006/relationships/slide" Target="/ppt/slides/slide5.xml" Id="R9cfd4247812b4db8" /><Relationship Type="http://schemas.openxmlformats.org/officeDocument/2006/relationships/slide" Target="/ppt/slides/slide6.xml" Id="R79063c3b09f0437e" /><Relationship Type="http://schemas.openxmlformats.org/officeDocument/2006/relationships/slide" Target="/ppt/slides/slide7.xml" Id="R212c47763146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141244d95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b7e963404190" /><Relationship Type="http://schemas.openxmlformats.org/officeDocument/2006/relationships/theme" Target="/ppt/slideMasters/theme/theme1.xml" Id="R37f442b7f30b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ab7e96340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cf0878ae2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3e220d2ef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7f7031277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06a4e5d7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1bea49fd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184aba29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6e164aeb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JENKINSON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LUKE CRESWICK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