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d7b8dbb43145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53128dbb3d41c9"/>
  </p:sldMasterIdLst>
  <p:sldIdLst>
    <p:sldId xmlns:r="http://schemas.openxmlformats.org/officeDocument/2006/relationships" id="256" r:id="Rafad24ba66434d70"/>
    <p:sldId xmlns:r="http://schemas.openxmlformats.org/officeDocument/2006/relationships" id="257" r:id="R4f1e92a26d1e4ec7"/>
    <p:sldId xmlns:r="http://schemas.openxmlformats.org/officeDocument/2006/relationships" id="258" r:id="R7946f62f54414efe"/>
    <p:sldId xmlns:r="http://schemas.openxmlformats.org/officeDocument/2006/relationships" id="259" r:id="R400f4e8cdef24f9c"/>
    <p:sldId xmlns:r="http://schemas.openxmlformats.org/officeDocument/2006/relationships" id="260" r:id="R861a932e00834bd8"/>
    <p:sldId xmlns:r="http://schemas.openxmlformats.org/officeDocument/2006/relationships" id="261" r:id="R2527f5f70f384d80"/>
    <p:sldId xmlns:r="http://schemas.openxmlformats.org/officeDocument/2006/relationships" id="262" r:id="R2dced6d448ab4e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53128dbb3d41c9" /><Relationship Type="http://schemas.openxmlformats.org/officeDocument/2006/relationships/slide" Target="/ppt/slides/slide1.xml" Id="Rafad24ba66434d70" /><Relationship Type="http://schemas.openxmlformats.org/officeDocument/2006/relationships/slide" Target="/ppt/slides/slide2.xml" Id="R4f1e92a26d1e4ec7" /><Relationship Type="http://schemas.openxmlformats.org/officeDocument/2006/relationships/slide" Target="/ppt/slides/slide3.xml" Id="R7946f62f54414efe" /><Relationship Type="http://schemas.openxmlformats.org/officeDocument/2006/relationships/slide" Target="/ppt/slides/slide4.xml" Id="R400f4e8cdef24f9c" /><Relationship Type="http://schemas.openxmlformats.org/officeDocument/2006/relationships/slide" Target="/ppt/slides/slide5.xml" Id="R861a932e00834bd8" /><Relationship Type="http://schemas.openxmlformats.org/officeDocument/2006/relationships/slide" Target="/ppt/slides/slide6.xml" Id="R2527f5f70f384d80" /><Relationship Type="http://schemas.openxmlformats.org/officeDocument/2006/relationships/slide" Target="/ppt/slides/slide7.xml" Id="R2dced6d448ab4e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abbfa4e59940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f81a96e264849" /><Relationship Type="http://schemas.openxmlformats.org/officeDocument/2006/relationships/theme" Target="/ppt/slideMasters/theme/theme1.xml" Id="R0af40d168ded45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3f81a96e2648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463c0916243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5cd367ced44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e34e93df749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fac9c8ca94a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c4b7685cf44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6a5b382ef4d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6b8a46caa49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IMPACT ORIGIN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IMPACT ORIGIN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IMPACT ORIGIN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IMPACT ORIGIN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IMPACT ORIGIN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IMPACT ORIGIN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3 172 346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4 038 920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IMPACT ORIGIN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MAVRIK AS  –  43,3 %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SEAD BAJROVIC  –  43,3 %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 2021 AB  –  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THEFACTORY NORWAY FUND I AS  –  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HUMAN ACT DEVELOPMENT APS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ACQUIRE AS  –  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IMPACT ORIGIN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924 491 213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IMPACT ORIGIN HOLDING AS</a:t>
            </a:r>
          </a:p>
        </p:txBody>
      </p:sp>
    </p:spTree>
  </p:cSld>
  <p:clrMapOvr>
    <a:masterClrMapping xmlns:a="http://schemas.openxmlformats.org/drawingml/2006/main"/>
  </p:clrMapOvr>
</p:sld>
</file>