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e4e8a051264e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1671f89ec54d76"/>
  </p:sldMasterIdLst>
  <p:sldIdLst>
    <p:sldId xmlns:r="http://schemas.openxmlformats.org/officeDocument/2006/relationships" id="256" r:id="Rf26d6f62c6d245ed"/>
    <p:sldId xmlns:r="http://schemas.openxmlformats.org/officeDocument/2006/relationships" id="257" r:id="Rc9dea51631264a1f"/>
    <p:sldId xmlns:r="http://schemas.openxmlformats.org/officeDocument/2006/relationships" id="258" r:id="R26e0c017881f447e"/>
    <p:sldId xmlns:r="http://schemas.openxmlformats.org/officeDocument/2006/relationships" id="259" r:id="R4a572ae2ba3a444b"/>
    <p:sldId xmlns:r="http://schemas.openxmlformats.org/officeDocument/2006/relationships" id="260" r:id="Raf48f55bf7764337"/>
    <p:sldId xmlns:r="http://schemas.openxmlformats.org/officeDocument/2006/relationships" id="261" r:id="R065e604326c74ae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1671f89ec54d76" /><Relationship Type="http://schemas.openxmlformats.org/officeDocument/2006/relationships/slide" Target="/ppt/slides/slide1.xml" Id="Rf26d6f62c6d245ed" /><Relationship Type="http://schemas.openxmlformats.org/officeDocument/2006/relationships/slide" Target="/ppt/slides/slide2.xml" Id="Rc9dea51631264a1f" /><Relationship Type="http://schemas.openxmlformats.org/officeDocument/2006/relationships/slide" Target="/ppt/slides/slide3.xml" Id="R26e0c017881f447e" /><Relationship Type="http://schemas.openxmlformats.org/officeDocument/2006/relationships/slide" Target="/ppt/slides/slide4.xml" Id="R4a572ae2ba3a444b" /><Relationship Type="http://schemas.openxmlformats.org/officeDocument/2006/relationships/slide" Target="/ppt/slides/slide5.xml" Id="Raf48f55bf7764337" /><Relationship Type="http://schemas.openxmlformats.org/officeDocument/2006/relationships/slide" Target="/ppt/slides/slide6.xml" Id="R065e604326c74ae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e083ca5dcf4b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2de35d1088454d" /><Relationship Type="http://schemas.openxmlformats.org/officeDocument/2006/relationships/theme" Target="/ppt/slideMasters/theme/theme1.xml" Id="R6e891b45b7e446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2de35d108845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c5416c781745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7d9159229e46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52fdcedc4d48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cc0d96e85e45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a28aa555d847b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6a9224f4754e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LOADIT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LOADIT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1 923 225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−675 055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−671 265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200 149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601 825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924 428 708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