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df2967a9494d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35c1ae3980449f"/>
  </p:sldMasterIdLst>
  <p:sldIdLst>
    <p:sldId xmlns:r="http://schemas.openxmlformats.org/officeDocument/2006/relationships" id="256" r:id="R838a130ea570423f"/>
    <p:sldId xmlns:r="http://schemas.openxmlformats.org/officeDocument/2006/relationships" id="257" r:id="R4711882bf2ec4448"/>
    <p:sldId xmlns:r="http://schemas.openxmlformats.org/officeDocument/2006/relationships" id="258" r:id="Rb28d86852aee4c38"/>
    <p:sldId xmlns:r="http://schemas.openxmlformats.org/officeDocument/2006/relationships" id="259" r:id="R071e647b0e0442bb"/>
    <p:sldId xmlns:r="http://schemas.openxmlformats.org/officeDocument/2006/relationships" id="260" r:id="Rdae67771234f446b"/>
    <p:sldId xmlns:r="http://schemas.openxmlformats.org/officeDocument/2006/relationships" id="261" r:id="R3318d0e584d943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35c1ae3980449f" /><Relationship Type="http://schemas.openxmlformats.org/officeDocument/2006/relationships/slide" Target="/ppt/slides/slide1.xml" Id="R838a130ea570423f" /><Relationship Type="http://schemas.openxmlformats.org/officeDocument/2006/relationships/slide" Target="/ppt/slides/slide2.xml" Id="R4711882bf2ec4448" /><Relationship Type="http://schemas.openxmlformats.org/officeDocument/2006/relationships/slide" Target="/ppt/slides/slide3.xml" Id="Rb28d86852aee4c38" /><Relationship Type="http://schemas.openxmlformats.org/officeDocument/2006/relationships/slide" Target="/ppt/slides/slide4.xml" Id="R071e647b0e0442bb" /><Relationship Type="http://schemas.openxmlformats.org/officeDocument/2006/relationships/slide" Target="/ppt/slides/slide5.xml" Id="Rdae67771234f446b" /><Relationship Type="http://schemas.openxmlformats.org/officeDocument/2006/relationships/slide" Target="/ppt/slides/slide6.xml" Id="R3318d0e584d943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e4e10831fd46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65ed075fa4988" /><Relationship Type="http://schemas.openxmlformats.org/officeDocument/2006/relationships/theme" Target="/ppt/slideMasters/theme/theme1.xml" Id="Rc84147f2f2ed4f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665ed075fa49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0b29ec9c6441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e7c0bea3b4b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f6d86887f44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d801ba7d841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30c7e11644f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9dbc375cf42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