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676c664bce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c5e7c8e0a4f56"/>
  </p:sldMasterIdLst>
  <p:sldIdLst>
    <p:sldId xmlns:r="http://schemas.openxmlformats.org/officeDocument/2006/relationships" id="256" r:id="R4a25575446c04933"/>
    <p:sldId xmlns:r="http://schemas.openxmlformats.org/officeDocument/2006/relationships" id="257" r:id="R429804403aa44d73"/>
    <p:sldId xmlns:r="http://schemas.openxmlformats.org/officeDocument/2006/relationships" id="258" r:id="R0e730643ef72414c"/>
    <p:sldId xmlns:r="http://schemas.openxmlformats.org/officeDocument/2006/relationships" id="259" r:id="R79eaf3d393114777"/>
    <p:sldId xmlns:r="http://schemas.openxmlformats.org/officeDocument/2006/relationships" id="260" r:id="Rffec34708b684bb8"/>
    <p:sldId xmlns:r="http://schemas.openxmlformats.org/officeDocument/2006/relationships" id="261" r:id="Rfa9dfe0b24604a3f"/>
    <p:sldId xmlns:r="http://schemas.openxmlformats.org/officeDocument/2006/relationships" id="262" r:id="R2ce583a2427d4d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c5e7c8e0a4f56" /><Relationship Type="http://schemas.openxmlformats.org/officeDocument/2006/relationships/slide" Target="/ppt/slides/slide1.xml" Id="R4a25575446c04933" /><Relationship Type="http://schemas.openxmlformats.org/officeDocument/2006/relationships/slide" Target="/ppt/slides/slide2.xml" Id="R429804403aa44d73" /><Relationship Type="http://schemas.openxmlformats.org/officeDocument/2006/relationships/slide" Target="/ppt/slides/slide3.xml" Id="R0e730643ef72414c" /><Relationship Type="http://schemas.openxmlformats.org/officeDocument/2006/relationships/slide" Target="/ppt/slides/slide4.xml" Id="R79eaf3d393114777" /><Relationship Type="http://schemas.openxmlformats.org/officeDocument/2006/relationships/slide" Target="/ppt/slides/slide5.xml" Id="Rffec34708b684bb8" /><Relationship Type="http://schemas.openxmlformats.org/officeDocument/2006/relationships/slide" Target="/ppt/slides/slide6.xml" Id="Rfa9dfe0b24604a3f" /><Relationship Type="http://schemas.openxmlformats.org/officeDocument/2006/relationships/slide" Target="/ppt/slides/slide7.xml" Id="R2ce583a2427d4d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82180f4cd640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59529aa964325" /><Relationship Type="http://schemas.openxmlformats.org/officeDocument/2006/relationships/theme" Target="/ppt/slideMasters/theme/theme1.xml" Id="R909f36ee23de45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c59529aa96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34d1b755f48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8039878d340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593797fe54f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c265814ca4c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0babab39245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739518aca48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5e9f4716a4d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NYHAVN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NYHAVN 3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1 323 061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2 349 131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EMILY SAMUELSEN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veg 63C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