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aaf740774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eb7a659a14d9f"/>
  </p:sldMasterIdLst>
  <p:sldIdLst>
    <p:sldId xmlns:r="http://schemas.openxmlformats.org/officeDocument/2006/relationships" id="256" r:id="R7b8ebd729e814ac8"/>
    <p:sldId xmlns:r="http://schemas.openxmlformats.org/officeDocument/2006/relationships" id="257" r:id="R4a968cfa76b64a50"/>
    <p:sldId xmlns:r="http://schemas.openxmlformats.org/officeDocument/2006/relationships" id="258" r:id="R5f8db4ee92414546"/>
    <p:sldId xmlns:r="http://schemas.openxmlformats.org/officeDocument/2006/relationships" id="259" r:id="R521fa346b4304525"/>
    <p:sldId xmlns:r="http://schemas.openxmlformats.org/officeDocument/2006/relationships" id="260" r:id="Rdbebee9102044d4d"/>
    <p:sldId xmlns:r="http://schemas.openxmlformats.org/officeDocument/2006/relationships" id="261" r:id="Rf3a306a5987f4545"/>
    <p:sldId xmlns:r="http://schemas.openxmlformats.org/officeDocument/2006/relationships" id="262" r:id="Rade302da7b52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eb7a659a14d9f" /><Relationship Type="http://schemas.openxmlformats.org/officeDocument/2006/relationships/slide" Target="/ppt/slides/slide1.xml" Id="R7b8ebd729e814ac8" /><Relationship Type="http://schemas.openxmlformats.org/officeDocument/2006/relationships/slide" Target="/ppt/slides/slide2.xml" Id="R4a968cfa76b64a50" /><Relationship Type="http://schemas.openxmlformats.org/officeDocument/2006/relationships/slide" Target="/ppt/slides/slide3.xml" Id="R5f8db4ee92414546" /><Relationship Type="http://schemas.openxmlformats.org/officeDocument/2006/relationships/slide" Target="/ppt/slides/slide4.xml" Id="R521fa346b4304525" /><Relationship Type="http://schemas.openxmlformats.org/officeDocument/2006/relationships/slide" Target="/ppt/slides/slide5.xml" Id="Rdbebee9102044d4d" /><Relationship Type="http://schemas.openxmlformats.org/officeDocument/2006/relationships/slide" Target="/ppt/slides/slide6.xml" Id="Rf3a306a5987f4545" /><Relationship Type="http://schemas.openxmlformats.org/officeDocument/2006/relationships/slide" Target="/ppt/slides/slide7.xml" Id="Rade302da7b52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9d561002b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23127b2e408f" /><Relationship Type="http://schemas.openxmlformats.org/officeDocument/2006/relationships/theme" Target="/ppt/slideMasters/theme/theme1.xml" Id="Rd3c617af1bf2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923127b2e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801d882c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1a0d2091044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9b4c8609f49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20085fb2c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431e7176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d83482a70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1633cdd03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