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5e1ad72dd0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fc6974281474a"/>
  </p:sldMasterIdLst>
  <p:sldIdLst>
    <p:sldId xmlns:r="http://schemas.openxmlformats.org/officeDocument/2006/relationships" id="256" r:id="Rad9ee357ae8b4ada"/>
    <p:sldId xmlns:r="http://schemas.openxmlformats.org/officeDocument/2006/relationships" id="257" r:id="R4563045df2ac41c5"/>
    <p:sldId xmlns:r="http://schemas.openxmlformats.org/officeDocument/2006/relationships" id="258" r:id="Raceacf9fae654692"/>
    <p:sldId xmlns:r="http://schemas.openxmlformats.org/officeDocument/2006/relationships" id="259" r:id="R113d0adc210147ec"/>
    <p:sldId xmlns:r="http://schemas.openxmlformats.org/officeDocument/2006/relationships" id="260" r:id="R1c4703c1438b4748"/>
    <p:sldId xmlns:r="http://schemas.openxmlformats.org/officeDocument/2006/relationships" id="261" r:id="R67ef921d782140f0"/>
    <p:sldId xmlns:r="http://schemas.openxmlformats.org/officeDocument/2006/relationships" id="262" r:id="Rffd55b5cf88f41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fc6974281474a" /><Relationship Type="http://schemas.openxmlformats.org/officeDocument/2006/relationships/slide" Target="/ppt/slides/slide1.xml" Id="Rad9ee357ae8b4ada" /><Relationship Type="http://schemas.openxmlformats.org/officeDocument/2006/relationships/slide" Target="/ppt/slides/slide2.xml" Id="R4563045df2ac41c5" /><Relationship Type="http://schemas.openxmlformats.org/officeDocument/2006/relationships/slide" Target="/ppt/slides/slide3.xml" Id="Raceacf9fae654692" /><Relationship Type="http://schemas.openxmlformats.org/officeDocument/2006/relationships/slide" Target="/ppt/slides/slide4.xml" Id="R113d0adc210147ec" /><Relationship Type="http://schemas.openxmlformats.org/officeDocument/2006/relationships/slide" Target="/ppt/slides/slide5.xml" Id="R1c4703c1438b4748" /><Relationship Type="http://schemas.openxmlformats.org/officeDocument/2006/relationships/slide" Target="/ppt/slides/slide6.xml" Id="R67ef921d782140f0" /><Relationship Type="http://schemas.openxmlformats.org/officeDocument/2006/relationships/slide" Target="/ppt/slides/slide7.xml" Id="Rffd55b5cf88f41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2df2df82643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7e89a0abe4e81" /><Relationship Type="http://schemas.openxmlformats.org/officeDocument/2006/relationships/theme" Target="/ppt/slideMasters/theme/theme1.xml" Id="R1bf7a98b145b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97e89a0abe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cf49f140d4d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0569a27644a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df264a48b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fdefe97334c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49070648c44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ee214dbff48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d5eda5f1f4c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MALVIN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5 199 447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MORK-KNUDSEN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v/Rolf Mork-Knudsen, Krokeidevegen 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923 780 378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