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bbf752568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65b9304db4e26"/>
  </p:sldMasterIdLst>
  <p:sldIdLst>
    <p:sldId xmlns:r="http://schemas.openxmlformats.org/officeDocument/2006/relationships" id="256" r:id="Rda2ba2d24bfc48ec"/>
    <p:sldId xmlns:r="http://schemas.openxmlformats.org/officeDocument/2006/relationships" id="257" r:id="Re047a3a9294e4508"/>
    <p:sldId xmlns:r="http://schemas.openxmlformats.org/officeDocument/2006/relationships" id="258" r:id="R62d7a535d7d84817"/>
    <p:sldId xmlns:r="http://schemas.openxmlformats.org/officeDocument/2006/relationships" id="259" r:id="Rcecbd725ccd74700"/>
    <p:sldId xmlns:r="http://schemas.openxmlformats.org/officeDocument/2006/relationships" id="260" r:id="R7ed85db0bc5e4161"/>
    <p:sldId xmlns:r="http://schemas.openxmlformats.org/officeDocument/2006/relationships" id="261" r:id="Ra8a3b257c2ab4978"/>
    <p:sldId xmlns:r="http://schemas.openxmlformats.org/officeDocument/2006/relationships" id="262" r:id="Rcfbf2b29e8f9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65b9304db4e26" /><Relationship Type="http://schemas.openxmlformats.org/officeDocument/2006/relationships/slide" Target="/ppt/slides/slide1.xml" Id="Rda2ba2d24bfc48ec" /><Relationship Type="http://schemas.openxmlformats.org/officeDocument/2006/relationships/slide" Target="/ppt/slides/slide2.xml" Id="Re047a3a9294e4508" /><Relationship Type="http://schemas.openxmlformats.org/officeDocument/2006/relationships/slide" Target="/ppt/slides/slide3.xml" Id="R62d7a535d7d84817" /><Relationship Type="http://schemas.openxmlformats.org/officeDocument/2006/relationships/slide" Target="/ppt/slides/slide4.xml" Id="Rcecbd725ccd74700" /><Relationship Type="http://schemas.openxmlformats.org/officeDocument/2006/relationships/slide" Target="/ppt/slides/slide5.xml" Id="R7ed85db0bc5e4161" /><Relationship Type="http://schemas.openxmlformats.org/officeDocument/2006/relationships/slide" Target="/ppt/slides/slide6.xml" Id="Ra8a3b257c2ab4978" /><Relationship Type="http://schemas.openxmlformats.org/officeDocument/2006/relationships/slide" Target="/ppt/slides/slide7.xml" Id="Rcfbf2b29e8f9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21762a8eb4c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0bb89ba30497c" /><Relationship Type="http://schemas.openxmlformats.org/officeDocument/2006/relationships/theme" Target="/ppt/slideMasters/theme/theme1.xml" Id="Rc677a3fa17af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0bb89ba30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4c36a2af0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3bdeee062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67af4f019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9b2efd043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7c5b53795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a638e5ec4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134b7d93e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INTERVAL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9 146 027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ANDREAS WIESE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Auberts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INTERVAL AS</a:t>
            </a:r>
          </a:p>
        </p:txBody>
      </p:sp>
    </p:spTree>
  </p:cSld>
  <p:clrMapOvr>
    <a:masterClrMapping xmlns:a="http://schemas.openxmlformats.org/drawingml/2006/main"/>
  </p:clrMapOvr>
</p:sld>
</file>