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2a32f00f340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d6102586e4db6"/>
  </p:sldMasterIdLst>
  <p:sldIdLst>
    <p:sldId xmlns:r="http://schemas.openxmlformats.org/officeDocument/2006/relationships" id="256" r:id="Rfa93b15ee4c9462a"/>
    <p:sldId xmlns:r="http://schemas.openxmlformats.org/officeDocument/2006/relationships" id="257" r:id="R2f947df6336c4cf5"/>
    <p:sldId xmlns:r="http://schemas.openxmlformats.org/officeDocument/2006/relationships" id="258" r:id="R017da04765c34cf1"/>
    <p:sldId xmlns:r="http://schemas.openxmlformats.org/officeDocument/2006/relationships" id="259" r:id="Rda53532560f249fd"/>
    <p:sldId xmlns:r="http://schemas.openxmlformats.org/officeDocument/2006/relationships" id="260" r:id="Rad16235230dd42f6"/>
    <p:sldId xmlns:r="http://schemas.openxmlformats.org/officeDocument/2006/relationships" id="261" r:id="Rb47eed76f79045e8"/>
    <p:sldId xmlns:r="http://schemas.openxmlformats.org/officeDocument/2006/relationships" id="262" r:id="Rec074636a739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d6102586e4db6" /><Relationship Type="http://schemas.openxmlformats.org/officeDocument/2006/relationships/slide" Target="/ppt/slides/slide1.xml" Id="Rfa93b15ee4c9462a" /><Relationship Type="http://schemas.openxmlformats.org/officeDocument/2006/relationships/slide" Target="/ppt/slides/slide2.xml" Id="R2f947df6336c4cf5" /><Relationship Type="http://schemas.openxmlformats.org/officeDocument/2006/relationships/slide" Target="/ppt/slides/slide3.xml" Id="R017da04765c34cf1" /><Relationship Type="http://schemas.openxmlformats.org/officeDocument/2006/relationships/slide" Target="/ppt/slides/slide4.xml" Id="Rda53532560f249fd" /><Relationship Type="http://schemas.openxmlformats.org/officeDocument/2006/relationships/slide" Target="/ppt/slides/slide5.xml" Id="Rad16235230dd42f6" /><Relationship Type="http://schemas.openxmlformats.org/officeDocument/2006/relationships/slide" Target="/ppt/slides/slide6.xml" Id="Rb47eed76f79045e8" /><Relationship Type="http://schemas.openxmlformats.org/officeDocument/2006/relationships/slide" Target="/ppt/slides/slide7.xml" Id="Rec074636a739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971b7abaf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bb82333f04652" /><Relationship Type="http://schemas.openxmlformats.org/officeDocument/2006/relationships/theme" Target="/ppt/slideMasters/theme/theme1.xml" Id="Rbd5ffdf03e59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bb82333f0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7091a410b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d3a002837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d26f1ef3c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cb4bf634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b3e0ab607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93cc14b0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a263125dd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HUSTADKALK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HUSTADKALK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214 108 148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9 973 365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15 737 034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49 484 312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138 859 223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MINERAL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923 762 167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