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59142c4d5841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443e8215974188"/>
  </p:sldMasterIdLst>
  <p:sldIdLst>
    <p:sldId xmlns:r="http://schemas.openxmlformats.org/officeDocument/2006/relationships" id="256" r:id="R38c0a76f96244827"/>
    <p:sldId xmlns:r="http://schemas.openxmlformats.org/officeDocument/2006/relationships" id="257" r:id="Re183c80cd20f4252"/>
    <p:sldId xmlns:r="http://schemas.openxmlformats.org/officeDocument/2006/relationships" id="258" r:id="R7ae0d602928f45f2"/>
    <p:sldId xmlns:r="http://schemas.openxmlformats.org/officeDocument/2006/relationships" id="259" r:id="Ra44a307a358f4ed1"/>
    <p:sldId xmlns:r="http://schemas.openxmlformats.org/officeDocument/2006/relationships" id="260" r:id="R71ba17fae0cf40dd"/>
    <p:sldId xmlns:r="http://schemas.openxmlformats.org/officeDocument/2006/relationships" id="261" r:id="R40195763110f4774"/>
    <p:sldId xmlns:r="http://schemas.openxmlformats.org/officeDocument/2006/relationships" id="262" r:id="R33b98e21b7c54d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43e8215974188" /><Relationship Type="http://schemas.openxmlformats.org/officeDocument/2006/relationships/slide" Target="/ppt/slides/slide1.xml" Id="R38c0a76f96244827" /><Relationship Type="http://schemas.openxmlformats.org/officeDocument/2006/relationships/slide" Target="/ppt/slides/slide2.xml" Id="Re183c80cd20f4252" /><Relationship Type="http://schemas.openxmlformats.org/officeDocument/2006/relationships/slide" Target="/ppt/slides/slide3.xml" Id="R7ae0d602928f45f2" /><Relationship Type="http://schemas.openxmlformats.org/officeDocument/2006/relationships/slide" Target="/ppt/slides/slide4.xml" Id="Ra44a307a358f4ed1" /><Relationship Type="http://schemas.openxmlformats.org/officeDocument/2006/relationships/slide" Target="/ppt/slides/slide5.xml" Id="R71ba17fae0cf40dd" /><Relationship Type="http://schemas.openxmlformats.org/officeDocument/2006/relationships/slide" Target="/ppt/slides/slide6.xml" Id="R40195763110f4774" /><Relationship Type="http://schemas.openxmlformats.org/officeDocument/2006/relationships/slide" Target="/ppt/slides/slide7.xml" Id="R33b98e21b7c54d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9b8837ef0a40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82e2cc8714938" /><Relationship Type="http://schemas.openxmlformats.org/officeDocument/2006/relationships/theme" Target="/ppt/slideMasters/theme/theme1.xml" Id="R95fcc864aad948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f82e2cc87149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3069b897748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3d680cbcd45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57cbf5c9141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717e9212141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33e8eb22a42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19995b63040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7dbc6b9ba4d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TERRA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7 345 978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16 112 201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 ALF RICHARD BEKKELI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