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fb8402a69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7655d5946c4500"/>
  </p:sldMasterIdLst>
  <p:sldIdLst>
    <p:sldId xmlns:r="http://schemas.openxmlformats.org/officeDocument/2006/relationships" id="256" r:id="R360464331fab42f0"/>
    <p:sldId xmlns:r="http://schemas.openxmlformats.org/officeDocument/2006/relationships" id="257" r:id="Ra6e599831c564f02"/>
    <p:sldId xmlns:r="http://schemas.openxmlformats.org/officeDocument/2006/relationships" id="258" r:id="R2517fe88f9e94bb8"/>
    <p:sldId xmlns:r="http://schemas.openxmlformats.org/officeDocument/2006/relationships" id="259" r:id="R35c8cef4386d4c0b"/>
    <p:sldId xmlns:r="http://schemas.openxmlformats.org/officeDocument/2006/relationships" id="260" r:id="R5837558a026a47f5"/>
    <p:sldId xmlns:r="http://schemas.openxmlformats.org/officeDocument/2006/relationships" id="261" r:id="R3b7d4262cad143ce"/>
    <p:sldId xmlns:r="http://schemas.openxmlformats.org/officeDocument/2006/relationships" id="262" r:id="R3df747c61ec94f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7655d5946c4500" /><Relationship Type="http://schemas.openxmlformats.org/officeDocument/2006/relationships/slide" Target="/ppt/slides/slide1.xml" Id="R360464331fab42f0" /><Relationship Type="http://schemas.openxmlformats.org/officeDocument/2006/relationships/slide" Target="/ppt/slides/slide2.xml" Id="Ra6e599831c564f02" /><Relationship Type="http://schemas.openxmlformats.org/officeDocument/2006/relationships/slide" Target="/ppt/slides/slide3.xml" Id="R2517fe88f9e94bb8" /><Relationship Type="http://schemas.openxmlformats.org/officeDocument/2006/relationships/slide" Target="/ppt/slides/slide4.xml" Id="R35c8cef4386d4c0b" /><Relationship Type="http://schemas.openxmlformats.org/officeDocument/2006/relationships/slide" Target="/ppt/slides/slide5.xml" Id="R5837558a026a47f5" /><Relationship Type="http://schemas.openxmlformats.org/officeDocument/2006/relationships/slide" Target="/ppt/slides/slide6.xml" Id="R3b7d4262cad143ce" /><Relationship Type="http://schemas.openxmlformats.org/officeDocument/2006/relationships/slide" Target="/ppt/slides/slide7.xml" Id="R3df747c61ec94f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8ac5a5d5b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66f1dbcd547e7" /><Relationship Type="http://schemas.openxmlformats.org/officeDocument/2006/relationships/theme" Target="/ppt/slideMasters/theme/theme1.xml" Id="R55840ba76d86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e66f1dbcd547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13e0dedd1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66cbd381f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e3d662bfa4f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493965e12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b5a2d36604b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7bd9203b4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00f4b96af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NORBYGG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321 447 255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9 589 553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8 028 916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100 202 309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S.A.S HOLDING AS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LINJAL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SØRBYGG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SERIEBYGG AS  –  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Bjørnstadmyra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69337100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923 728 902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