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417ad5a4d145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77f8d997c640da"/>
  </p:sldMasterIdLst>
  <p:sldIdLst>
    <p:sldId xmlns:r="http://schemas.openxmlformats.org/officeDocument/2006/relationships" id="256" r:id="R74c38db758ca4643"/>
    <p:sldId xmlns:r="http://schemas.openxmlformats.org/officeDocument/2006/relationships" id="257" r:id="R7e9771e201274160"/>
    <p:sldId xmlns:r="http://schemas.openxmlformats.org/officeDocument/2006/relationships" id="258" r:id="Re6ba9ee76de745f3"/>
    <p:sldId xmlns:r="http://schemas.openxmlformats.org/officeDocument/2006/relationships" id="259" r:id="Rbce3e3f1ec79444a"/>
    <p:sldId xmlns:r="http://schemas.openxmlformats.org/officeDocument/2006/relationships" id="260" r:id="R23d5e33b53f64b49"/>
    <p:sldId xmlns:r="http://schemas.openxmlformats.org/officeDocument/2006/relationships" id="261" r:id="Ra5e2e772cab840fc"/>
    <p:sldId xmlns:r="http://schemas.openxmlformats.org/officeDocument/2006/relationships" id="262" r:id="R6ed065cd25aa4c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7f8d997c640da" /><Relationship Type="http://schemas.openxmlformats.org/officeDocument/2006/relationships/slide" Target="/ppt/slides/slide1.xml" Id="R74c38db758ca4643" /><Relationship Type="http://schemas.openxmlformats.org/officeDocument/2006/relationships/slide" Target="/ppt/slides/slide2.xml" Id="R7e9771e201274160" /><Relationship Type="http://schemas.openxmlformats.org/officeDocument/2006/relationships/slide" Target="/ppt/slides/slide3.xml" Id="Re6ba9ee76de745f3" /><Relationship Type="http://schemas.openxmlformats.org/officeDocument/2006/relationships/slide" Target="/ppt/slides/slide4.xml" Id="Rbce3e3f1ec79444a" /><Relationship Type="http://schemas.openxmlformats.org/officeDocument/2006/relationships/slide" Target="/ppt/slides/slide5.xml" Id="R23d5e33b53f64b49" /><Relationship Type="http://schemas.openxmlformats.org/officeDocument/2006/relationships/slide" Target="/ppt/slides/slide6.xml" Id="Ra5e2e772cab840fc" /><Relationship Type="http://schemas.openxmlformats.org/officeDocument/2006/relationships/slide" Target="/ppt/slides/slide7.xml" Id="R6ed065cd25aa4c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760e5dffca4c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0b3937f004370" /><Relationship Type="http://schemas.openxmlformats.org/officeDocument/2006/relationships/theme" Target="/ppt/slideMasters/theme/theme1.xml" Id="R9c925391f84e44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80b3937f0043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3aa1048ab45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7786285f645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9ded8101842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c74c653ce4e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b9cd0f0c84e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1f2b374f04a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73adc1ff14d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RAPP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RAPP HOLDING AS ble etablert [år] og holder til i Rasta.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Røykås terrasse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1476 Rasta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923 706 607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