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b54bafe5d48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7021c8fcb4d36"/>
  </p:sldMasterIdLst>
  <p:sldIdLst>
    <p:sldId xmlns:r="http://schemas.openxmlformats.org/officeDocument/2006/relationships" id="256" r:id="Rff70a33e14a04954"/>
    <p:sldId xmlns:r="http://schemas.openxmlformats.org/officeDocument/2006/relationships" id="257" r:id="R9bd0a23ef2734ef5"/>
    <p:sldId xmlns:r="http://schemas.openxmlformats.org/officeDocument/2006/relationships" id="258" r:id="R2423983f3e8145ee"/>
    <p:sldId xmlns:r="http://schemas.openxmlformats.org/officeDocument/2006/relationships" id="259" r:id="R9b534e87786b41ef"/>
    <p:sldId xmlns:r="http://schemas.openxmlformats.org/officeDocument/2006/relationships" id="260" r:id="R5c0eb05b58994825"/>
    <p:sldId xmlns:r="http://schemas.openxmlformats.org/officeDocument/2006/relationships" id="261" r:id="R6c7cdb7b966c4de1"/>
    <p:sldId xmlns:r="http://schemas.openxmlformats.org/officeDocument/2006/relationships" id="262" r:id="R199db9cb54a542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7021c8fcb4d36" /><Relationship Type="http://schemas.openxmlformats.org/officeDocument/2006/relationships/slide" Target="/ppt/slides/slide1.xml" Id="Rff70a33e14a04954" /><Relationship Type="http://schemas.openxmlformats.org/officeDocument/2006/relationships/slide" Target="/ppt/slides/slide2.xml" Id="R9bd0a23ef2734ef5" /><Relationship Type="http://schemas.openxmlformats.org/officeDocument/2006/relationships/slide" Target="/ppt/slides/slide3.xml" Id="R2423983f3e8145ee" /><Relationship Type="http://schemas.openxmlformats.org/officeDocument/2006/relationships/slide" Target="/ppt/slides/slide4.xml" Id="R9b534e87786b41ef" /><Relationship Type="http://schemas.openxmlformats.org/officeDocument/2006/relationships/slide" Target="/ppt/slides/slide5.xml" Id="R5c0eb05b58994825" /><Relationship Type="http://schemas.openxmlformats.org/officeDocument/2006/relationships/slide" Target="/ppt/slides/slide6.xml" Id="R6c7cdb7b966c4de1" /><Relationship Type="http://schemas.openxmlformats.org/officeDocument/2006/relationships/slide" Target="/ppt/slides/slide7.xml" Id="R199db9cb54a542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70e9d1bd8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856e5b4e54969" /><Relationship Type="http://schemas.openxmlformats.org/officeDocument/2006/relationships/theme" Target="/ppt/slideMasters/theme/theme1.xml" Id="R828276b698a6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856e5b4e5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75e67baea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51207e66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d668ac08349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6bb73971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a4442cf7248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2baf3f46e41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58bf813894f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