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74a1193f7741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64550953d840e2"/>
  </p:sldMasterIdLst>
  <p:sldIdLst>
    <p:sldId xmlns:r="http://schemas.openxmlformats.org/officeDocument/2006/relationships" id="256" r:id="R95cc145521c34ea1"/>
    <p:sldId xmlns:r="http://schemas.openxmlformats.org/officeDocument/2006/relationships" id="257" r:id="Rfcf5f20417e24350"/>
    <p:sldId xmlns:r="http://schemas.openxmlformats.org/officeDocument/2006/relationships" id="258" r:id="R039ee142e7f2435b"/>
    <p:sldId xmlns:r="http://schemas.openxmlformats.org/officeDocument/2006/relationships" id="259" r:id="Rad64274f1fd245a5"/>
    <p:sldId xmlns:r="http://schemas.openxmlformats.org/officeDocument/2006/relationships" id="260" r:id="R47cf9a9bf9974c2b"/>
    <p:sldId xmlns:r="http://schemas.openxmlformats.org/officeDocument/2006/relationships" id="261" r:id="Ref7bdd7966464a19"/>
    <p:sldId xmlns:r="http://schemas.openxmlformats.org/officeDocument/2006/relationships" id="262" r:id="Rad3b17c6010943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64550953d840e2" /><Relationship Type="http://schemas.openxmlformats.org/officeDocument/2006/relationships/slide" Target="/ppt/slides/slide1.xml" Id="R95cc145521c34ea1" /><Relationship Type="http://schemas.openxmlformats.org/officeDocument/2006/relationships/slide" Target="/ppt/slides/slide2.xml" Id="Rfcf5f20417e24350" /><Relationship Type="http://schemas.openxmlformats.org/officeDocument/2006/relationships/slide" Target="/ppt/slides/slide3.xml" Id="R039ee142e7f2435b" /><Relationship Type="http://schemas.openxmlformats.org/officeDocument/2006/relationships/slide" Target="/ppt/slides/slide4.xml" Id="Rad64274f1fd245a5" /><Relationship Type="http://schemas.openxmlformats.org/officeDocument/2006/relationships/slide" Target="/ppt/slides/slide5.xml" Id="R47cf9a9bf9974c2b" /><Relationship Type="http://schemas.openxmlformats.org/officeDocument/2006/relationships/slide" Target="/ppt/slides/slide6.xml" Id="Ref7bdd7966464a19" /><Relationship Type="http://schemas.openxmlformats.org/officeDocument/2006/relationships/slide" Target="/ppt/slides/slide7.xml" Id="Rad3b17c6010943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803a75762a4e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ac3a4d31740ca" /><Relationship Type="http://schemas.openxmlformats.org/officeDocument/2006/relationships/theme" Target="/ppt/slideMasters/theme/theme1.xml" Id="Rcae9110f8ea246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bac3a4d31740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aacf97c434e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d60d138f642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c3ccc9aad43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aab9d5b5b48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96e9ae72f4e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ac1e0e2ce4b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1d0c0b0e747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ALFANOR 19195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ALFANOR 19195 AS ble etablert [år] og holder til i Klavestadhaugen.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−640 782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19 751 026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392 519 310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403 972 861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LINDSTAD 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Sandstadveien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1743 Klavestadhaugen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923 347 607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