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939c4ede8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519e9125a4428"/>
  </p:sldMasterIdLst>
  <p:sldIdLst>
    <p:sldId xmlns:r="http://schemas.openxmlformats.org/officeDocument/2006/relationships" id="256" r:id="Re5ed615b0e044a7e"/>
    <p:sldId xmlns:r="http://schemas.openxmlformats.org/officeDocument/2006/relationships" id="257" r:id="Re9687d6f6b974f5f"/>
    <p:sldId xmlns:r="http://schemas.openxmlformats.org/officeDocument/2006/relationships" id="258" r:id="R7df7cdac96654b5b"/>
    <p:sldId xmlns:r="http://schemas.openxmlformats.org/officeDocument/2006/relationships" id="259" r:id="R2b9ed9755fc04411"/>
    <p:sldId xmlns:r="http://schemas.openxmlformats.org/officeDocument/2006/relationships" id="260" r:id="R47a6c4f9b4944325"/>
    <p:sldId xmlns:r="http://schemas.openxmlformats.org/officeDocument/2006/relationships" id="261" r:id="Rab47affe89c5486e"/>
    <p:sldId xmlns:r="http://schemas.openxmlformats.org/officeDocument/2006/relationships" id="262" r:id="R01bc19cdb36c47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519e9125a4428" /><Relationship Type="http://schemas.openxmlformats.org/officeDocument/2006/relationships/slide" Target="/ppt/slides/slide1.xml" Id="Re5ed615b0e044a7e" /><Relationship Type="http://schemas.openxmlformats.org/officeDocument/2006/relationships/slide" Target="/ppt/slides/slide2.xml" Id="Re9687d6f6b974f5f" /><Relationship Type="http://schemas.openxmlformats.org/officeDocument/2006/relationships/slide" Target="/ppt/slides/slide3.xml" Id="R7df7cdac96654b5b" /><Relationship Type="http://schemas.openxmlformats.org/officeDocument/2006/relationships/slide" Target="/ppt/slides/slide4.xml" Id="R2b9ed9755fc04411" /><Relationship Type="http://schemas.openxmlformats.org/officeDocument/2006/relationships/slide" Target="/ppt/slides/slide5.xml" Id="R47a6c4f9b4944325" /><Relationship Type="http://schemas.openxmlformats.org/officeDocument/2006/relationships/slide" Target="/ppt/slides/slide6.xml" Id="Rab47affe89c5486e" /><Relationship Type="http://schemas.openxmlformats.org/officeDocument/2006/relationships/slide" Target="/ppt/slides/slide7.xml" Id="R01bc19cdb36c47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e5c943d38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35a724e0a4e06" /><Relationship Type="http://schemas.openxmlformats.org/officeDocument/2006/relationships/theme" Target="/ppt/slideMasters/theme/theme1.xml" Id="Rb91eb4aee8fb40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35a724e0a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3e88e2f1a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f99d9ad1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98da84aa3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da8fd4c8e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1a4675f9b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917e567b748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585a857f2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