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c180afb48b4a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d6f8adbbba420b"/>
  </p:sldMasterIdLst>
  <p:sldIdLst>
    <p:sldId xmlns:r="http://schemas.openxmlformats.org/officeDocument/2006/relationships" id="256" r:id="R262da39024214231"/>
    <p:sldId xmlns:r="http://schemas.openxmlformats.org/officeDocument/2006/relationships" id="257" r:id="R2260e62df60e4ff3"/>
    <p:sldId xmlns:r="http://schemas.openxmlformats.org/officeDocument/2006/relationships" id="258" r:id="Rf82460a42e824b73"/>
    <p:sldId xmlns:r="http://schemas.openxmlformats.org/officeDocument/2006/relationships" id="259" r:id="R2cefbb82a8854867"/>
    <p:sldId xmlns:r="http://schemas.openxmlformats.org/officeDocument/2006/relationships" id="260" r:id="Rc653d36dcef7493a"/>
    <p:sldId xmlns:r="http://schemas.openxmlformats.org/officeDocument/2006/relationships" id="261" r:id="R432348dcd4874079"/>
    <p:sldId xmlns:r="http://schemas.openxmlformats.org/officeDocument/2006/relationships" id="262" r:id="Rdcaded9ea1f64d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6f8adbbba420b" /><Relationship Type="http://schemas.openxmlformats.org/officeDocument/2006/relationships/slide" Target="/ppt/slides/slide1.xml" Id="R262da39024214231" /><Relationship Type="http://schemas.openxmlformats.org/officeDocument/2006/relationships/slide" Target="/ppt/slides/slide2.xml" Id="R2260e62df60e4ff3" /><Relationship Type="http://schemas.openxmlformats.org/officeDocument/2006/relationships/slide" Target="/ppt/slides/slide3.xml" Id="Rf82460a42e824b73" /><Relationship Type="http://schemas.openxmlformats.org/officeDocument/2006/relationships/slide" Target="/ppt/slides/slide4.xml" Id="R2cefbb82a8854867" /><Relationship Type="http://schemas.openxmlformats.org/officeDocument/2006/relationships/slide" Target="/ppt/slides/slide5.xml" Id="Rc653d36dcef7493a" /><Relationship Type="http://schemas.openxmlformats.org/officeDocument/2006/relationships/slide" Target="/ppt/slides/slide6.xml" Id="R432348dcd4874079" /><Relationship Type="http://schemas.openxmlformats.org/officeDocument/2006/relationships/slide" Target="/ppt/slides/slide7.xml" Id="Rdcaded9ea1f64d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8098ded3347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b853c2dc1436d" /><Relationship Type="http://schemas.openxmlformats.org/officeDocument/2006/relationships/theme" Target="/ppt/slideMasters/theme/theme1.xml" Id="R7026ee918e6645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9b853c2dc143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610a49b614b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fb6b790db4a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8a383879943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0f39be06b4a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380f38a6a4b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0f3d801b248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76acc5d96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SRK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SRK INVESTOR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SIMEN RØED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Langås vei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923 212 469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SRK INVESTOR AS</a:t>
            </a:r>
          </a:p>
        </p:txBody>
      </p:sp>
    </p:spTree>
  </p:cSld>
  <p:clrMapOvr>
    <a:masterClrMapping xmlns:a="http://schemas.openxmlformats.org/drawingml/2006/main"/>
  </p:clrMapOvr>
</p:sld>
</file>