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76ae2fff7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5bb8fadb2c4081"/>
  </p:sldMasterIdLst>
  <p:sldIdLst>
    <p:sldId xmlns:r="http://schemas.openxmlformats.org/officeDocument/2006/relationships" id="256" r:id="R5054b67eb42a4973"/>
    <p:sldId xmlns:r="http://schemas.openxmlformats.org/officeDocument/2006/relationships" id="257" r:id="R2821986306b1458d"/>
    <p:sldId xmlns:r="http://schemas.openxmlformats.org/officeDocument/2006/relationships" id="258" r:id="R5000709321bd4d8e"/>
    <p:sldId xmlns:r="http://schemas.openxmlformats.org/officeDocument/2006/relationships" id="259" r:id="R19c4688e7251474b"/>
    <p:sldId xmlns:r="http://schemas.openxmlformats.org/officeDocument/2006/relationships" id="260" r:id="R7f242a7c370145bc"/>
    <p:sldId xmlns:r="http://schemas.openxmlformats.org/officeDocument/2006/relationships" id="261" r:id="R9a9edb3778b942b0"/>
    <p:sldId xmlns:r="http://schemas.openxmlformats.org/officeDocument/2006/relationships" id="262" r:id="R54cb59cdcb764e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bb8fadb2c4081" /><Relationship Type="http://schemas.openxmlformats.org/officeDocument/2006/relationships/slide" Target="/ppt/slides/slide1.xml" Id="R5054b67eb42a4973" /><Relationship Type="http://schemas.openxmlformats.org/officeDocument/2006/relationships/slide" Target="/ppt/slides/slide2.xml" Id="R2821986306b1458d" /><Relationship Type="http://schemas.openxmlformats.org/officeDocument/2006/relationships/slide" Target="/ppt/slides/slide3.xml" Id="R5000709321bd4d8e" /><Relationship Type="http://schemas.openxmlformats.org/officeDocument/2006/relationships/slide" Target="/ppt/slides/slide4.xml" Id="R19c4688e7251474b" /><Relationship Type="http://schemas.openxmlformats.org/officeDocument/2006/relationships/slide" Target="/ppt/slides/slide5.xml" Id="R7f242a7c370145bc" /><Relationship Type="http://schemas.openxmlformats.org/officeDocument/2006/relationships/slide" Target="/ppt/slides/slide6.xml" Id="R9a9edb3778b942b0" /><Relationship Type="http://schemas.openxmlformats.org/officeDocument/2006/relationships/slide" Target="/ppt/slides/slide7.xml" Id="R54cb59cdcb764e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2a8630e5c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489efe60d4d11" /><Relationship Type="http://schemas.openxmlformats.org/officeDocument/2006/relationships/theme" Target="/ppt/slideMasters/theme/theme1.xml" Id="R94ea5be7c53b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3489efe60d4d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c72d45a8a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0463846b942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d77e2f9b442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85b930c4943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5730022e54f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e3306edb540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a3263a9ec42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LBN EIENDOM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802 910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18 771 720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18 862 870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LINN BRUDEVOLD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Brudevold Næss, Granlia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923 052 607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