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0ae6f4b09e9428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5de6ef2a7344ca5"/>
  </p:sldMasterIdLst>
  <p:sldIdLst>
    <p:sldId xmlns:r="http://schemas.openxmlformats.org/officeDocument/2006/relationships" id="256" r:id="Reae11dd3033f43cb"/>
    <p:sldId xmlns:r="http://schemas.openxmlformats.org/officeDocument/2006/relationships" id="257" r:id="R09eb28f171354693"/>
    <p:sldId xmlns:r="http://schemas.openxmlformats.org/officeDocument/2006/relationships" id="258" r:id="Rf9ba8137d4b44f79"/>
    <p:sldId xmlns:r="http://schemas.openxmlformats.org/officeDocument/2006/relationships" id="259" r:id="R75b0a647ec87437b"/>
    <p:sldId xmlns:r="http://schemas.openxmlformats.org/officeDocument/2006/relationships" id="260" r:id="R0f9b3fbaa80b4662"/>
    <p:sldId xmlns:r="http://schemas.openxmlformats.org/officeDocument/2006/relationships" id="261" r:id="R7884a164e8d8486e"/>
    <p:sldId xmlns:r="http://schemas.openxmlformats.org/officeDocument/2006/relationships" id="262" r:id="R2e19e374083c45f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5de6ef2a7344ca5" /><Relationship Type="http://schemas.openxmlformats.org/officeDocument/2006/relationships/slide" Target="/ppt/slides/slide1.xml" Id="Reae11dd3033f43cb" /><Relationship Type="http://schemas.openxmlformats.org/officeDocument/2006/relationships/slide" Target="/ppt/slides/slide2.xml" Id="R09eb28f171354693" /><Relationship Type="http://schemas.openxmlformats.org/officeDocument/2006/relationships/slide" Target="/ppt/slides/slide3.xml" Id="Rf9ba8137d4b44f79" /><Relationship Type="http://schemas.openxmlformats.org/officeDocument/2006/relationships/slide" Target="/ppt/slides/slide4.xml" Id="R75b0a647ec87437b" /><Relationship Type="http://schemas.openxmlformats.org/officeDocument/2006/relationships/slide" Target="/ppt/slides/slide5.xml" Id="R0f9b3fbaa80b4662" /><Relationship Type="http://schemas.openxmlformats.org/officeDocument/2006/relationships/slide" Target="/ppt/slides/slide6.xml" Id="R7884a164e8d8486e" /><Relationship Type="http://schemas.openxmlformats.org/officeDocument/2006/relationships/slide" Target="/ppt/slides/slide7.xml" Id="R2e19e374083c45f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ba9d1c7fe2043a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c2cdde92864f35" /><Relationship Type="http://schemas.openxmlformats.org/officeDocument/2006/relationships/theme" Target="/ppt/slideMasters/theme/theme1.xml" Id="Rfc1a0608c7ff4e6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4c2cdde92864f3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3c37fb8a86499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460ae254f1408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5b4defcef84c7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05a816ffb6426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b222fefa71447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c38852eff64cc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44216ad92d4cf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LINDRE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LINDRE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LINDRE HOLDING AS ble etablert [år] og holder til i Eikangervåg.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LINDRE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LINDRE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LINDRE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−7 849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−7 841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−5 203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146 503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LINDRE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JARGREN LINDA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MOLDSKRED REMI ANDRE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LINDRE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Mykingvegen 809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5913 Eikangervåg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923 008 721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LINDRE HOLDING AS</a:t>
            </a:r>
          </a:p>
        </p:txBody>
      </p:sp>
    </p:spTree>
  </p:cSld>
  <p:clrMapOvr>
    <a:masterClrMapping xmlns:a="http://schemas.openxmlformats.org/drawingml/2006/main"/>
  </p:clrMapOvr>
</p:sld>
</file>