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2266ee87504a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42f36ff0b540f7"/>
  </p:sldMasterIdLst>
  <p:sldIdLst>
    <p:sldId xmlns:r="http://schemas.openxmlformats.org/officeDocument/2006/relationships" id="256" r:id="Rb0a703b741124f62"/>
    <p:sldId xmlns:r="http://schemas.openxmlformats.org/officeDocument/2006/relationships" id="257" r:id="R7392698597f9422d"/>
    <p:sldId xmlns:r="http://schemas.openxmlformats.org/officeDocument/2006/relationships" id="258" r:id="Rf74bdf5b63c841b7"/>
    <p:sldId xmlns:r="http://schemas.openxmlformats.org/officeDocument/2006/relationships" id="259" r:id="R6a9b50bd1a9a4c01"/>
    <p:sldId xmlns:r="http://schemas.openxmlformats.org/officeDocument/2006/relationships" id="260" r:id="Rbadb960152424fe4"/>
    <p:sldId xmlns:r="http://schemas.openxmlformats.org/officeDocument/2006/relationships" id="261" r:id="R6c917948ee314f92"/>
    <p:sldId xmlns:r="http://schemas.openxmlformats.org/officeDocument/2006/relationships" id="262" r:id="R229954be00204c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42f36ff0b540f7" /><Relationship Type="http://schemas.openxmlformats.org/officeDocument/2006/relationships/slide" Target="/ppt/slides/slide1.xml" Id="Rb0a703b741124f62" /><Relationship Type="http://schemas.openxmlformats.org/officeDocument/2006/relationships/slide" Target="/ppt/slides/slide2.xml" Id="R7392698597f9422d" /><Relationship Type="http://schemas.openxmlformats.org/officeDocument/2006/relationships/slide" Target="/ppt/slides/slide3.xml" Id="Rf74bdf5b63c841b7" /><Relationship Type="http://schemas.openxmlformats.org/officeDocument/2006/relationships/slide" Target="/ppt/slides/slide4.xml" Id="R6a9b50bd1a9a4c01" /><Relationship Type="http://schemas.openxmlformats.org/officeDocument/2006/relationships/slide" Target="/ppt/slides/slide5.xml" Id="Rbadb960152424fe4" /><Relationship Type="http://schemas.openxmlformats.org/officeDocument/2006/relationships/slide" Target="/ppt/slides/slide6.xml" Id="R6c917948ee314f92" /><Relationship Type="http://schemas.openxmlformats.org/officeDocument/2006/relationships/slide" Target="/ppt/slides/slide7.xml" Id="R229954be00204c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c3de04a23342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76ec5ab0d4a79" /><Relationship Type="http://schemas.openxmlformats.org/officeDocument/2006/relationships/theme" Target="/ppt/slideMasters/theme/theme1.xml" Id="Rd3386a235d484b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a76ec5ab0d4a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130c0ff1948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9486c58104f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d4121b5174d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de1d1c89841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f2366694344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dac15c6ba44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540f9222a41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−205 032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1 701 767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15 959 356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MATHIESEN CASPER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Casper Mathiesen, Colbjørnsens gate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922 835 985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