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02b7bc4d2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0aa23da4c4d0b"/>
  </p:sldMasterIdLst>
  <p:sldIdLst>
    <p:sldId xmlns:r="http://schemas.openxmlformats.org/officeDocument/2006/relationships" id="256" r:id="R3fd0abe368334d39"/>
    <p:sldId xmlns:r="http://schemas.openxmlformats.org/officeDocument/2006/relationships" id="257" r:id="R38cdd141a77e4793"/>
    <p:sldId xmlns:r="http://schemas.openxmlformats.org/officeDocument/2006/relationships" id="258" r:id="Rd72e3b68a9744e78"/>
    <p:sldId xmlns:r="http://schemas.openxmlformats.org/officeDocument/2006/relationships" id="259" r:id="R96e9498e19e6415e"/>
    <p:sldId xmlns:r="http://schemas.openxmlformats.org/officeDocument/2006/relationships" id="260" r:id="Re0a8354d70d2416a"/>
    <p:sldId xmlns:r="http://schemas.openxmlformats.org/officeDocument/2006/relationships" id="261" r:id="R86eaa6158e2445ea"/>
    <p:sldId xmlns:r="http://schemas.openxmlformats.org/officeDocument/2006/relationships" id="262" r:id="R40a60d3a87d9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0aa23da4c4d0b" /><Relationship Type="http://schemas.openxmlformats.org/officeDocument/2006/relationships/slide" Target="/ppt/slides/slide1.xml" Id="R3fd0abe368334d39" /><Relationship Type="http://schemas.openxmlformats.org/officeDocument/2006/relationships/slide" Target="/ppt/slides/slide2.xml" Id="R38cdd141a77e4793" /><Relationship Type="http://schemas.openxmlformats.org/officeDocument/2006/relationships/slide" Target="/ppt/slides/slide3.xml" Id="Rd72e3b68a9744e78" /><Relationship Type="http://schemas.openxmlformats.org/officeDocument/2006/relationships/slide" Target="/ppt/slides/slide4.xml" Id="R96e9498e19e6415e" /><Relationship Type="http://schemas.openxmlformats.org/officeDocument/2006/relationships/slide" Target="/ppt/slides/slide5.xml" Id="Re0a8354d70d2416a" /><Relationship Type="http://schemas.openxmlformats.org/officeDocument/2006/relationships/slide" Target="/ppt/slides/slide6.xml" Id="R86eaa6158e2445ea" /><Relationship Type="http://schemas.openxmlformats.org/officeDocument/2006/relationships/slide" Target="/ppt/slides/slide7.xml" Id="R40a60d3a87d9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b474058f7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0a954f2d640a5" /><Relationship Type="http://schemas.openxmlformats.org/officeDocument/2006/relationships/theme" Target="/ppt/slideMasters/theme/theme1.xml" Id="Re142d53e8383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0a954f2d6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24a3e2cb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75f2cb3a1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c8212168e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78448c160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20ac6274b40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8bc64ae65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f281ffb64a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