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7d672a09034f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fb8973df954e61"/>
  </p:sldMasterIdLst>
  <p:sldIdLst>
    <p:sldId xmlns:r="http://schemas.openxmlformats.org/officeDocument/2006/relationships" id="256" r:id="R25d9d39c5a2846fe"/>
    <p:sldId xmlns:r="http://schemas.openxmlformats.org/officeDocument/2006/relationships" id="257" r:id="Rc75bbfc9c65b4845"/>
    <p:sldId xmlns:r="http://schemas.openxmlformats.org/officeDocument/2006/relationships" id="258" r:id="Rfca0067f9e77447c"/>
    <p:sldId xmlns:r="http://schemas.openxmlformats.org/officeDocument/2006/relationships" id="259" r:id="R0d850068b89d4b45"/>
    <p:sldId xmlns:r="http://schemas.openxmlformats.org/officeDocument/2006/relationships" id="260" r:id="R2f903fc4b7f44396"/>
    <p:sldId xmlns:r="http://schemas.openxmlformats.org/officeDocument/2006/relationships" id="261" r:id="Rb3d3a766d8b94a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fb8973df954e61" /><Relationship Type="http://schemas.openxmlformats.org/officeDocument/2006/relationships/slide" Target="/ppt/slides/slide1.xml" Id="R25d9d39c5a2846fe" /><Relationship Type="http://schemas.openxmlformats.org/officeDocument/2006/relationships/slide" Target="/ppt/slides/slide2.xml" Id="Rc75bbfc9c65b4845" /><Relationship Type="http://schemas.openxmlformats.org/officeDocument/2006/relationships/slide" Target="/ppt/slides/slide3.xml" Id="Rfca0067f9e77447c" /><Relationship Type="http://schemas.openxmlformats.org/officeDocument/2006/relationships/slide" Target="/ppt/slides/slide4.xml" Id="R0d850068b89d4b45" /><Relationship Type="http://schemas.openxmlformats.org/officeDocument/2006/relationships/slide" Target="/ppt/slides/slide5.xml" Id="R2f903fc4b7f44396" /><Relationship Type="http://schemas.openxmlformats.org/officeDocument/2006/relationships/slide" Target="/ppt/slides/slide6.xml" Id="Rb3d3a766d8b94a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4fd828c7243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de59e137c47d6" /><Relationship Type="http://schemas.openxmlformats.org/officeDocument/2006/relationships/theme" Target="/ppt/slideMasters/theme/theme1.xml" Id="R0927091b225448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bde59e137c47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1cc84f9c140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96198c2dc4a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1100871a440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e04a6241647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2be7c73954c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cd8a972de4c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POORNIKDAST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POORNIKDAST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POORNIKDAST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POORNIKDAST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POORNIKDAST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POORNIKDAST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Sofies gate 58B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922 740 887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POORNIKDAST HOLDING AS</a:t>
            </a:r>
          </a:p>
        </p:txBody>
      </p:sp>
    </p:spTree>
  </p:cSld>
  <p:clrMapOvr>
    <a:masterClrMapping xmlns:a="http://schemas.openxmlformats.org/drawingml/2006/main"/>
  </p:clrMapOvr>
</p:sld>
</file>