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59098a309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34e1f037d4f97"/>
  </p:sldMasterIdLst>
  <p:sldIdLst>
    <p:sldId xmlns:r="http://schemas.openxmlformats.org/officeDocument/2006/relationships" id="256" r:id="R878a75c2b046474f"/>
    <p:sldId xmlns:r="http://schemas.openxmlformats.org/officeDocument/2006/relationships" id="257" r:id="R8bb63ed93cb34f9f"/>
    <p:sldId xmlns:r="http://schemas.openxmlformats.org/officeDocument/2006/relationships" id="258" r:id="Rbf4b3f9654ee4a46"/>
    <p:sldId xmlns:r="http://schemas.openxmlformats.org/officeDocument/2006/relationships" id="259" r:id="R359d58a572164020"/>
    <p:sldId xmlns:r="http://schemas.openxmlformats.org/officeDocument/2006/relationships" id="260" r:id="R6497c5ffae3e4dee"/>
    <p:sldId xmlns:r="http://schemas.openxmlformats.org/officeDocument/2006/relationships" id="261" r:id="Rf3e8a22e4688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34e1f037d4f97" /><Relationship Type="http://schemas.openxmlformats.org/officeDocument/2006/relationships/slide" Target="/ppt/slides/slide1.xml" Id="R878a75c2b046474f" /><Relationship Type="http://schemas.openxmlformats.org/officeDocument/2006/relationships/slide" Target="/ppt/slides/slide2.xml" Id="R8bb63ed93cb34f9f" /><Relationship Type="http://schemas.openxmlformats.org/officeDocument/2006/relationships/slide" Target="/ppt/slides/slide3.xml" Id="Rbf4b3f9654ee4a46" /><Relationship Type="http://schemas.openxmlformats.org/officeDocument/2006/relationships/slide" Target="/ppt/slides/slide4.xml" Id="R359d58a572164020" /><Relationship Type="http://schemas.openxmlformats.org/officeDocument/2006/relationships/slide" Target="/ppt/slides/slide5.xml" Id="R6497c5ffae3e4dee" /><Relationship Type="http://schemas.openxmlformats.org/officeDocument/2006/relationships/slide" Target="/ppt/slides/slide6.xml" Id="Rf3e8a22e4688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c465cbb19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ee2a6be214c97" /><Relationship Type="http://schemas.openxmlformats.org/officeDocument/2006/relationships/theme" Target="/ppt/slideMasters/theme/theme1.xml" Id="R43adb08e800b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ee2a6be21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2ca5d829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cc22e859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294ef531f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2dabde37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6e01d93a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b6ccbaef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