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fa604a23d7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178acb35b4e05"/>
  </p:sldMasterIdLst>
  <p:sldIdLst>
    <p:sldId xmlns:r="http://schemas.openxmlformats.org/officeDocument/2006/relationships" id="256" r:id="R543fc156c1784862"/>
    <p:sldId xmlns:r="http://schemas.openxmlformats.org/officeDocument/2006/relationships" id="257" r:id="R45849beb11a34dc8"/>
    <p:sldId xmlns:r="http://schemas.openxmlformats.org/officeDocument/2006/relationships" id="258" r:id="R94121324ec084262"/>
    <p:sldId xmlns:r="http://schemas.openxmlformats.org/officeDocument/2006/relationships" id="259" r:id="Rb0ddbacebaa04808"/>
    <p:sldId xmlns:r="http://schemas.openxmlformats.org/officeDocument/2006/relationships" id="260" r:id="R6c9401de9e9b41b4"/>
    <p:sldId xmlns:r="http://schemas.openxmlformats.org/officeDocument/2006/relationships" id="261" r:id="R4e63e8ea86094a27"/>
    <p:sldId xmlns:r="http://schemas.openxmlformats.org/officeDocument/2006/relationships" id="262" r:id="R1c13db6d8233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178acb35b4e05" /><Relationship Type="http://schemas.openxmlformats.org/officeDocument/2006/relationships/slide" Target="/ppt/slides/slide1.xml" Id="R543fc156c1784862" /><Relationship Type="http://schemas.openxmlformats.org/officeDocument/2006/relationships/slide" Target="/ppt/slides/slide2.xml" Id="R45849beb11a34dc8" /><Relationship Type="http://schemas.openxmlformats.org/officeDocument/2006/relationships/slide" Target="/ppt/slides/slide3.xml" Id="R94121324ec084262" /><Relationship Type="http://schemas.openxmlformats.org/officeDocument/2006/relationships/slide" Target="/ppt/slides/slide4.xml" Id="Rb0ddbacebaa04808" /><Relationship Type="http://schemas.openxmlformats.org/officeDocument/2006/relationships/slide" Target="/ppt/slides/slide5.xml" Id="R6c9401de9e9b41b4" /><Relationship Type="http://schemas.openxmlformats.org/officeDocument/2006/relationships/slide" Target="/ppt/slides/slide6.xml" Id="R4e63e8ea86094a27" /><Relationship Type="http://schemas.openxmlformats.org/officeDocument/2006/relationships/slide" Target="/ppt/slides/slide7.xml" Id="R1c13db6d8233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d5612293f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fbcb4b4e4d02" /><Relationship Type="http://schemas.openxmlformats.org/officeDocument/2006/relationships/theme" Target="/ppt/slideMasters/theme/theme1.xml" Id="R5bdcda7f777c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ffbcb4b4e4d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a73bb1fb0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76d934dbe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9a8bad49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71e1695ff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af71d1fc0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3e43ca96e44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09e135962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VITAL HELSE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VITAL HELSE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642 784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BENEDICTE MIDTBØ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922 596 921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VITAL HELSE AS</a:t>
            </a:r>
          </a:p>
        </p:txBody>
      </p:sp>
    </p:spTree>
  </p:cSld>
  <p:clrMapOvr>
    <a:masterClrMapping xmlns:a="http://schemas.openxmlformats.org/drawingml/2006/main"/>
  </p:clrMapOvr>
</p:sld>
</file>