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c8cc5c1f5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48036e2584f34"/>
  </p:sldMasterIdLst>
  <p:sldIdLst>
    <p:sldId xmlns:r="http://schemas.openxmlformats.org/officeDocument/2006/relationships" id="256" r:id="R015786ae4dbd4c43"/>
    <p:sldId xmlns:r="http://schemas.openxmlformats.org/officeDocument/2006/relationships" id="257" r:id="Rcd595545afbd44cc"/>
    <p:sldId xmlns:r="http://schemas.openxmlformats.org/officeDocument/2006/relationships" id="258" r:id="Rcbcec42cc2ae407f"/>
    <p:sldId xmlns:r="http://schemas.openxmlformats.org/officeDocument/2006/relationships" id="259" r:id="Raf048a493dc04a7c"/>
    <p:sldId xmlns:r="http://schemas.openxmlformats.org/officeDocument/2006/relationships" id="260" r:id="R6ee0b049a5eb4519"/>
    <p:sldId xmlns:r="http://schemas.openxmlformats.org/officeDocument/2006/relationships" id="261" r:id="R9bf6abe0e69f4ff0"/>
    <p:sldId xmlns:r="http://schemas.openxmlformats.org/officeDocument/2006/relationships" id="262" r:id="Rd9a4becb5663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48036e2584f34" /><Relationship Type="http://schemas.openxmlformats.org/officeDocument/2006/relationships/slide" Target="/ppt/slides/slide1.xml" Id="R015786ae4dbd4c43" /><Relationship Type="http://schemas.openxmlformats.org/officeDocument/2006/relationships/slide" Target="/ppt/slides/slide2.xml" Id="Rcd595545afbd44cc" /><Relationship Type="http://schemas.openxmlformats.org/officeDocument/2006/relationships/slide" Target="/ppt/slides/slide3.xml" Id="Rcbcec42cc2ae407f" /><Relationship Type="http://schemas.openxmlformats.org/officeDocument/2006/relationships/slide" Target="/ppt/slides/slide4.xml" Id="Raf048a493dc04a7c" /><Relationship Type="http://schemas.openxmlformats.org/officeDocument/2006/relationships/slide" Target="/ppt/slides/slide5.xml" Id="R6ee0b049a5eb4519" /><Relationship Type="http://schemas.openxmlformats.org/officeDocument/2006/relationships/slide" Target="/ppt/slides/slide6.xml" Id="R9bf6abe0e69f4ff0" /><Relationship Type="http://schemas.openxmlformats.org/officeDocument/2006/relationships/slide" Target="/ppt/slides/slide7.xml" Id="Rd9a4becb5663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6f846dc41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c1b77c1544826" /><Relationship Type="http://schemas.openxmlformats.org/officeDocument/2006/relationships/theme" Target="/ppt/slideMasters/theme/theme1.xml" Id="Rd53517342bb844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c1b77c154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187447ed9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c3bce80284e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1835197f241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0d2ebf47a47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196437db84a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fa4867a3e45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0d584d6db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106 090 887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23 379 768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