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5a11ed95e141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8db85dc2224b76"/>
  </p:sldMasterIdLst>
  <p:sldIdLst>
    <p:sldId xmlns:r="http://schemas.openxmlformats.org/officeDocument/2006/relationships" id="256" r:id="Rc100626b3d2a4d59"/>
    <p:sldId xmlns:r="http://schemas.openxmlformats.org/officeDocument/2006/relationships" id="257" r:id="R86a4b48de0b34b7d"/>
    <p:sldId xmlns:r="http://schemas.openxmlformats.org/officeDocument/2006/relationships" id="258" r:id="R2a352f1c1fcc40c0"/>
    <p:sldId xmlns:r="http://schemas.openxmlformats.org/officeDocument/2006/relationships" id="259" r:id="Re0ae04d828e8444a"/>
    <p:sldId xmlns:r="http://schemas.openxmlformats.org/officeDocument/2006/relationships" id="260" r:id="Ref1dd786cc7846ef"/>
    <p:sldId xmlns:r="http://schemas.openxmlformats.org/officeDocument/2006/relationships" id="261" r:id="Rdcdce13f8c2a451d"/>
    <p:sldId xmlns:r="http://schemas.openxmlformats.org/officeDocument/2006/relationships" id="262" r:id="R1bca63f95b5d44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8db85dc2224b76" /><Relationship Type="http://schemas.openxmlformats.org/officeDocument/2006/relationships/slide" Target="/ppt/slides/slide1.xml" Id="Rc100626b3d2a4d59" /><Relationship Type="http://schemas.openxmlformats.org/officeDocument/2006/relationships/slide" Target="/ppt/slides/slide2.xml" Id="R86a4b48de0b34b7d" /><Relationship Type="http://schemas.openxmlformats.org/officeDocument/2006/relationships/slide" Target="/ppt/slides/slide3.xml" Id="R2a352f1c1fcc40c0" /><Relationship Type="http://schemas.openxmlformats.org/officeDocument/2006/relationships/slide" Target="/ppt/slides/slide4.xml" Id="Re0ae04d828e8444a" /><Relationship Type="http://schemas.openxmlformats.org/officeDocument/2006/relationships/slide" Target="/ppt/slides/slide5.xml" Id="Ref1dd786cc7846ef" /><Relationship Type="http://schemas.openxmlformats.org/officeDocument/2006/relationships/slide" Target="/ppt/slides/slide6.xml" Id="Rdcdce13f8c2a451d" /><Relationship Type="http://schemas.openxmlformats.org/officeDocument/2006/relationships/slide" Target="/ppt/slides/slide7.xml" Id="R1bca63f95b5d44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55e0db8dd46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ea7877620417c" /><Relationship Type="http://schemas.openxmlformats.org/officeDocument/2006/relationships/theme" Target="/ppt/slideMasters/theme/theme1.xml" Id="R925fb3c5f7594c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9ea787762041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018f6905645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0ffd8c3ea4b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12d8b2da5140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72f7f94b44e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0d06696774f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5d26ed9e147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a81b4774e46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BLIKKENSLAGERMESTER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BLIKKENSLAGERMESTER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20 053 216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1 168 926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1 098 372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1 892 963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7 225 108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LARSEN TORD STATLE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MASKINUTLEIE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Grefsenkollveien 20A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922 541 639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BLIKKENSLAGERMESTER AS</a:t>
            </a:r>
          </a:p>
        </p:txBody>
      </p:sp>
    </p:spTree>
  </p:cSld>
  <p:clrMapOvr>
    <a:masterClrMapping xmlns:a="http://schemas.openxmlformats.org/drawingml/2006/main"/>
  </p:clrMapOvr>
</p:sld>
</file>