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db42ce815041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709e5033c34ec7"/>
  </p:sldMasterIdLst>
  <p:sldIdLst>
    <p:sldId xmlns:r="http://schemas.openxmlformats.org/officeDocument/2006/relationships" id="256" r:id="R128ae70191904ab1"/>
    <p:sldId xmlns:r="http://schemas.openxmlformats.org/officeDocument/2006/relationships" id="257" r:id="Rf09e95fbe2434a1e"/>
    <p:sldId xmlns:r="http://schemas.openxmlformats.org/officeDocument/2006/relationships" id="258" r:id="R84ed9ec9b646402f"/>
    <p:sldId xmlns:r="http://schemas.openxmlformats.org/officeDocument/2006/relationships" id="259" r:id="R17c1c7ef640742b7"/>
    <p:sldId xmlns:r="http://schemas.openxmlformats.org/officeDocument/2006/relationships" id="260" r:id="R2304cfb122ce411c"/>
    <p:sldId xmlns:r="http://schemas.openxmlformats.org/officeDocument/2006/relationships" id="261" r:id="R9fffb831d26a45a7"/>
    <p:sldId xmlns:r="http://schemas.openxmlformats.org/officeDocument/2006/relationships" id="262" r:id="Rf3a1d2c6a16947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709e5033c34ec7" /><Relationship Type="http://schemas.openxmlformats.org/officeDocument/2006/relationships/slide" Target="/ppt/slides/slide1.xml" Id="R128ae70191904ab1" /><Relationship Type="http://schemas.openxmlformats.org/officeDocument/2006/relationships/slide" Target="/ppt/slides/slide2.xml" Id="Rf09e95fbe2434a1e" /><Relationship Type="http://schemas.openxmlformats.org/officeDocument/2006/relationships/slide" Target="/ppt/slides/slide3.xml" Id="R84ed9ec9b646402f" /><Relationship Type="http://schemas.openxmlformats.org/officeDocument/2006/relationships/slide" Target="/ppt/slides/slide4.xml" Id="R17c1c7ef640742b7" /><Relationship Type="http://schemas.openxmlformats.org/officeDocument/2006/relationships/slide" Target="/ppt/slides/slide5.xml" Id="R2304cfb122ce411c" /><Relationship Type="http://schemas.openxmlformats.org/officeDocument/2006/relationships/slide" Target="/ppt/slides/slide6.xml" Id="R9fffb831d26a45a7" /><Relationship Type="http://schemas.openxmlformats.org/officeDocument/2006/relationships/slide" Target="/ppt/slides/slide7.xml" Id="Rf3a1d2c6a16947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74375d26434f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7fbf959264a1c" /><Relationship Type="http://schemas.openxmlformats.org/officeDocument/2006/relationships/theme" Target="/ppt/slideMasters/theme/theme1.xml" Id="R1744070db0754f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57fbf959264a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1e991edcb42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60be79d8349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aac039bf945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379113caec4f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8a1f1bc6847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cbd100f4446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944899d6e04c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STEINBEKK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STEINBEKK INVEST AS ble etablert [år] og holder til i Fjellhamar.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785 501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1 457 556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ARNE LAURITZEN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DAGMAR LAURITZEN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AMUND NERENG LAURITZEN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 NERENG LAURITZEN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Steinbekkveien 12B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1464 Fjellhamar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922 425 477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STEINBEKK INVEST AS</a:t>
            </a:r>
          </a:p>
        </p:txBody>
      </p:sp>
    </p:spTree>
  </p:cSld>
  <p:clrMapOvr>
    <a:masterClrMapping xmlns:a="http://schemas.openxmlformats.org/drawingml/2006/main"/>
  </p:clrMapOvr>
</p:sld>
</file>