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ef4fba7314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dd4294e6f64b53"/>
  </p:sldMasterIdLst>
  <p:sldIdLst>
    <p:sldId xmlns:r="http://schemas.openxmlformats.org/officeDocument/2006/relationships" id="256" r:id="R9b4e3c2803194c19"/>
    <p:sldId xmlns:r="http://schemas.openxmlformats.org/officeDocument/2006/relationships" id="257" r:id="Re4a12177bff84755"/>
    <p:sldId xmlns:r="http://schemas.openxmlformats.org/officeDocument/2006/relationships" id="258" r:id="R355a56ab4281491d"/>
    <p:sldId xmlns:r="http://schemas.openxmlformats.org/officeDocument/2006/relationships" id="259" r:id="Rf62cab24c14142ce"/>
    <p:sldId xmlns:r="http://schemas.openxmlformats.org/officeDocument/2006/relationships" id="260" r:id="Rf58e33313a2d46d0"/>
    <p:sldId xmlns:r="http://schemas.openxmlformats.org/officeDocument/2006/relationships" id="261" r:id="Rb68db47f3d2644a2"/>
    <p:sldId xmlns:r="http://schemas.openxmlformats.org/officeDocument/2006/relationships" id="262" r:id="R82b86363ca0749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d4294e6f64b53" /><Relationship Type="http://schemas.openxmlformats.org/officeDocument/2006/relationships/slide" Target="/ppt/slides/slide1.xml" Id="R9b4e3c2803194c19" /><Relationship Type="http://schemas.openxmlformats.org/officeDocument/2006/relationships/slide" Target="/ppt/slides/slide2.xml" Id="Re4a12177bff84755" /><Relationship Type="http://schemas.openxmlformats.org/officeDocument/2006/relationships/slide" Target="/ppt/slides/slide3.xml" Id="R355a56ab4281491d" /><Relationship Type="http://schemas.openxmlformats.org/officeDocument/2006/relationships/slide" Target="/ppt/slides/slide4.xml" Id="Rf62cab24c14142ce" /><Relationship Type="http://schemas.openxmlformats.org/officeDocument/2006/relationships/slide" Target="/ppt/slides/slide5.xml" Id="Rf58e33313a2d46d0" /><Relationship Type="http://schemas.openxmlformats.org/officeDocument/2006/relationships/slide" Target="/ppt/slides/slide6.xml" Id="Rb68db47f3d2644a2" /><Relationship Type="http://schemas.openxmlformats.org/officeDocument/2006/relationships/slide" Target="/ppt/slides/slide7.xml" Id="R82b86363ca0749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35de0f5c4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be9fb02c244be" /><Relationship Type="http://schemas.openxmlformats.org/officeDocument/2006/relationships/theme" Target="/ppt/slideMasters/theme/theme1.xml" Id="Rea4c194a2740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be9fb02c244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baffafa82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afd042f10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1eb03d9ca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292a06b20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fd893907b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013cf1c304d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f9b93c8f2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